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8" r:id="rId1"/>
  </p:sldMasterIdLst>
  <p:notesMasterIdLst>
    <p:notesMasterId r:id="rId78"/>
  </p:notesMasterIdLst>
  <p:sldIdLst>
    <p:sldId id="256" r:id="rId2"/>
    <p:sldId id="313" r:id="rId3"/>
    <p:sldId id="257" r:id="rId4"/>
    <p:sldId id="342" r:id="rId5"/>
    <p:sldId id="344" r:id="rId6"/>
    <p:sldId id="343" r:id="rId7"/>
    <p:sldId id="341" r:id="rId8"/>
    <p:sldId id="345" r:id="rId9"/>
    <p:sldId id="351" r:id="rId10"/>
    <p:sldId id="346" r:id="rId11"/>
    <p:sldId id="354" r:id="rId12"/>
    <p:sldId id="353" r:id="rId13"/>
    <p:sldId id="355" r:id="rId14"/>
    <p:sldId id="350" r:id="rId15"/>
    <p:sldId id="359" r:id="rId16"/>
    <p:sldId id="358" r:id="rId17"/>
    <p:sldId id="361" r:id="rId18"/>
    <p:sldId id="360" r:id="rId19"/>
    <p:sldId id="357" r:id="rId20"/>
    <p:sldId id="347" r:id="rId21"/>
    <p:sldId id="362" r:id="rId22"/>
    <p:sldId id="276" r:id="rId23"/>
    <p:sldId id="356" r:id="rId24"/>
    <p:sldId id="262" r:id="rId25"/>
    <p:sldId id="320" r:id="rId26"/>
    <p:sldId id="322" r:id="rId27"/>
    <p:sldId id="325" r:id="rId28"/>
    <p:sldId id="326" r:id="rId29"/>
    <p:sldId id="328" r:id="rId30"/>
    <p:sldId id="339" r:id="rId31"/>
    <p:sldId id="264" r:id="rId32"/>
    <p:sldId id="372" r:id="rId33"/>
    <p:sldId id="373" r:id="rId34"/>
    <p:sldId id="374" r:id="rId35"/>
    <p:sldId id="375" r:id="rId36"/>
    <p:sldId id="376" r:id="rId37"/>
    <p:sldId id="371" r:id="rId38"/>
    <p:sldId id="377" r:id="rId39"/>
    <p:sldId id="378" r:id="rId40"/>
    <p:sldId id="370" r:id="rId41"/>
    <p:sldId id="265" r:id="rId42"/>
    <p:sldId id="333" r:id="rId43"/>
    <p:sldId id="334" r:id="rId44"/>
    <p:sldId id="335" r:id="rId45"/>
    <p:sldId id="266" r:id="rId46"/>
    <p:sldId id="337" r:id="rId47"/>
    <p:sldId id="338" r:id="rId48"/>
    <p:sldId id="284" r:id="rId49"/>
    <p:sldId id="285" r:id="rId50"/>
    <p:sldId id="286" r:id="rId51"/>
    <p:sldId id="379" r:id="rId52"/>
    <p:sldId id="382" r:id="rId53"/>
    <p:sldId id="380" r:id="rId54"/>
    <p:sldId id="381" r:id="rId55"/>
    <p:sldId id="383" r:id="rId56"/>
    <p:sldId id="384" r:id="rId57"/>
    <p:sldId id="287" r:id="rId58"/>
    <p:sldId id="289" r:id="rId59"/>
    <p:sldId id="292" r:id="rId60"/>
    <p:sldId id="290" r:id="rId61"/>
    <p:sldId id="291" r:id="rId62"/>
    <p:sldId id="385" r:id="rId63"/>
    <p:sldId id="386" r:id="rId64"/>
    <p:sldId id="389" r:id="rId65"/>
    <p:sldId id="390" r:id="rId66"/>
    <p:sldId id="391" r:id="rId67"/>
    <p:sldId id="397" r:id="rId68"/>
    <p:sldId id="401" r:id="rId69"/>
    <p:sldId id="388" r:id="rId70"/>
    <p:sldId id="399" r:id="rId71"/>
    <p:sldId id="400" r:id="rId72"/>
    <p:sldId id="387" r:id="rId73"/>
    <p:sldId id="393" r:id="rId74"/>
    <p:sldId id="394" r:id="rId75"/>
    <p:sldId id="395" r:id="rId76"/>
    <p:sldId id="396" r:id="rId7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2543"/>
  </p:normalViewPr>
  <p:slideViewPr>
    <p:cSldViewPr>
      <p:cViewPr varScale="1">
        <p:scale>
          <a:sx n="114" d="100"/>
          <a:sy n="114" d="100"/>
        </p:scale>
        <p:origin x="2024" y="176"/>
      </p:cViewPr>
      <p:guideLst>
        <p:guide orient="horz" pos="2160"/>
        <p:guide pos="2880"/>
      </p:guideLst>
    </p:cSldViewPr>
  </p:slideViewPr>
  <p:outlineViewPr>
    <p:cViewPr>
      <p:scale>
        <a:sx n="33" d="100"/>
        <a:sy n="33" d="100"/>
      </p:scale>
      <p:origin x="0" y="-140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99FFC-D5EB-F94C-9037-60E696E7ECE5}" type="doc">
      <dgm:prSet loTypeId="urn:microsoft.com/office/officeart/2008/layout/RadialCluster" loCatId="" qsTypeId="urn:microsoft.com/office/officeart/2005/8/quickstyle/3D4" qsCatId="3D" csTypeId="urn:microsoft.com/office/officeart/2005/8/colors/accent3_4" csCatId="accent3" phldr="1"/>
      <dgm:spPr>
        <a:scene3d>
          <a:camera prst="orthographicFront"/>
          <a:lightRig rig="flood" dir="t"/>
        </a:scene3d>
      </dgm:spPr>
      <dgm:t>
        <a:bodyPr/>
        <a:lstStyle/>
        <a:p>
          <a:endParaRPr lang="fr-FR"/>
        </a:p>
      </dgm:t>
    </dgm:pt>
    <dgm:pt modelId="{8608FB8D-54B2-5848-B392-47D0F0C43E47}">
      <dgm:prSet phldrT="[Texte]"/>
      <dgm:spPr>
        <a:ln>
          <a:noFill/>
        </a:ln>
        <a:effectLst/>
        <a:scene3d>
          <a:camera prst="orthographicFront"/>
          <a:lightRig rig="flood" dir="t"/>
        </a:scene3d>
        <a:sp3d prstMaterial="dkEdge">
          <a:bevelT w="127000" h="25400" prst="softRound"/>
        </a:sp3d>
      </dgm:spPr>
      <dgm:t>
        <a:bodyPr/>
        <a:lstStyle/>
        <a:p>
          <a:r>
            <a:rPr lang="fr-FR" dirty="0" smtClean="0"/>
            <a:t>A quelle fréquence ?</a:t>
          </a:r>
          <a:endParaRPr lang="fr-FR" dirty="0"/>
        </a:p>
      </dgm:t>
    </dgm:pt>
    <dgm:pt modelId="{66F5E195-7727-634D-983D-3E1C7524A181}" type="parTrans" cxnId="{DE76E8BD-2468-5046-8E6F-CDAA15E11B10}">
      <dgm:prSet/>
      <dgm:spPr/>
      <dgm:t>
        <a:bodyPr/>
        <a:lstStyle/>
        <a:p>
          <a:endParaRPr lang="fr-FR"/>
        </a:p>
      </dgm:t>
    </dgm:pt>
    <dgm:pt modelId="{1D51EE00-CBFC-3441-90FE-2A4D7339213A}" type="sibTrans" cxnId="{DE76E8BD-2468-5046-8E6F-CDAA15E11B10}">
      <dgm:prSet/>
      <dgm:spPr/>
      <dgm:t>
        <a:bodyPr/>
        <a:lstStyle/>
        <a:p>
          <a:endParaRPr lang="fr-FR"/>
        </a:p>
      </dgm:t>
    </dgm:pt>
    <dgm:pt modelId="{7B8028B0-BC0D-794D-98C7-E49A109126AB}">
      <dgm:prSet phldrT="[Texte]"/>
      <dgm:spPr>
        <a:solidFill>
          <a:srgbClr val="92D050"/>
        </a:solidFill>
        <a:ln>
          <a:noFill/>
        </a:ln>
        <a:scene3d>
          <a:camera prst="orthographicFront"/>
          <a:lightRig rig="flood" dir="t"/>
        </a:scene3d>
        <a:sp3d prstMaterial="dkEdge">
          <a:bevelT w="127000" h="25400" prst="softRound"/>
        </a:sp3d>
      </dgm:spPr>
      <dgm:t>
        <a:bodyPr/>
        <a:lstStyle/>
        <a:p>
          <a:r>
            <a:rPr lang="fr-FR" dirty="0" smtClean="0"/>
            <a:t>Une par jour, tous les jours</a:t>
          </a:r>
          <a:endParaRPr lang="fr-FR" dirty="0"/>
        </a:p>
      </dgm:t>
    </dgm:pt>
    <dgm:pt modelId="{78EE7BF6-857A-EC48-9CA5-E66F79FE2FD7}" type="parTrans" cxnId="{D9DE9318-D5A9-0E44-811F-05C5A2FF7972}">
      <dgm:prSet/>
      <dgm:spPr>
        <a:scene3d>
          <a:camera prst="orthographicFront"/>
          <a:lightRig rig="flood" dir="t"/>
        </a:scene3d>
        <a:sp3d z="-40000" prstMaterial="dkEdge"/>
      </dgm:spPr>
      <dgm:t>
        <a:bodyPr/>
        <a:lstStyle/>
        <a:p>
          <a:endParaRPr lang="fr-FR"/>
        </a:p>
      </dgm:t>
    </dgm:pt>
    <dgm:pt modelId="{53252BB0-D229-BF40-BFCB-B7B3B0EF4503}" type="sibTrans" cxnId="{D9DE9318-D5A9-0E44-811F-05C5A2FF7972}">
      <dgm:prSet/>
      <dgm:spPr/>
      <dgm:t>
        <a:bodyPr/>
        <a:lstStyle/>
        <a:p>
          <a:endParaRPr lang="fr-FR"/>
        </a:p>
      </dgm:t>
    </dgm:pt>
    <dgm:pt modelId="{96A6956E-8946-7549-BB84-00F4D40115C1}">
      <dgm:prSet phldrT="[Texte]"/>
      <dgm:spPr>
        <a:solidFill>
          <a:srgbClr val="92D050"/>
        </a:solidFill>
        <a:scene3d>
          <a:camera prst="orthographicFront"/>
          <a:lightRig rig="flood" dir="t"/>
        </a:scene3d>
        <a:sp3d prstMaterial="dkEdge">
          <a:bevelT w="127000" h="25400" prst="softRound"/>
        </a:sp3d>
      </dgm:spPr>
      <dgm:t>
        <a:bodyPr/>
        <a:lstStyle/>
        <a:p>
          <a:r>
            <a:rPr lang="fr-FR" dirty="0" smtClean="0"/>
            <a:t>Une série de questions, toutes les semaines</a:t>
          </a:r>
          <a:endParaRPr lang="fr-FR" dirty="0"/>
        </a:p>
      </dgm:t>
    </dgm:pt>
    <dgm:pt modelId="{0B8AA866-7319-1F4E-BB13-6B9F9DF59993}" type="parTrans" cxnId="{734B03BA-B900-0647-8041-98D3B9000AB9}">
      <dgm:prSet/>
      <dgm:spPr>
        <a:scene3d>
          <a:camera prst="orthographicFront"/>
          <a:lightRig rig="flood" dir="t"/>
        </a:scene3d>
        <a:sp3d z="-40000" prstMaterial="dkEdge"/>
      </dgm:spPr>
      <dgm:t>
        <a:bodyPr/>
        <a:lstStyle/>
        <a:p>
          <a:endParaRPr lang="fr-FR"/>
        </a:p>
      </dgm:t>
    </dgm:pt>
    <dgm:pt modelId="{F18033A3-8B8B-3842-A8FB-11258D5994FE}" type="sibTrans" cxnId="{734B03BA-B900-0647-8041-98D3B9000AB9}">
      <dgm:prSet/>
      <dgm:spPr/>
      <dgm:t>
        <a:bodyPr/>
        <a:lstStyle/>
        <a:p>
          <a:endParaRPr lang="fr-FR"/>
        </a:p>
      </dgm:t>
    </dgm:pt>
    <dgm:pt modelId="{1EEE0144-AE1A-C340-AF17-D3E8773D175A}">
      <dgm:prSet phldrT="[Texte]" custScaleX="369873" custScaleY="145366" custRadScaleRad="126562" custRadScaleInc="-43016"/>
      <dgm:spPr>
        <a:solidFill>
          <a:srgbClr val="92D050"/>
        </a:solidFill>
        <a:scene3d>
          <a:camera prst="orthographicFront"/>
          <a:lightRig rig="flood" dir="t"/>
        </a:scene3d>
        <a:sp3d prstMaterial="dkEdge">
          <a:bevelT w="127000" h="25400" prst="softRound"/>
        </a:sp3d>
      </dgm:spPr>
      <dgm:t>
        <a:bodyPr/>
        <a:lstStyle/>
        <a:p>
          <a:endParaRPr lang="fr-FR"/>
        </a:p>
      </dgm:t>
    </dgm:pt>
    <dgm:pt modelId="{3E145D8A-F857-F641-B886-B9D08F394891}" type="parTrans" cxnId="{50186401-2A04-9344-8D4D-FD17A6EE2BB3}">
      <dgm:prSet/>
      <dgm:spPr/>
      <dgm:t>
        <a:bodyPr/>
        <a:lstStyle/>
        <a:p>
          <a:endParaRPr lang="fr-FR"/>
        </a:p>
      </dgm:t>
    </dgm:pt>
    <dgm:pt modelId="{378E615F-B546-CB41-B82B-E259E7969132}" type="sibTrans" cxnId="{50186401-2A04-9344-8D4D-FD17A6EE2BB3}">
      <dgm:prSet/>
      <dgm:spPr/>
      <dgm:t>
        <a:bodyPr/>
        <a:lstStyle/>
        <a:p>
          <a:endParaRPr lang="fr-FR"/>
        </a:p>
      </dgm:t>
    </dgm:pt>
    <dgm:pt modelId="{8A390556-2AB6-304D-AE11-275FD00C2B10}" type="pres">
      <dgm:prSet presAssocID="{FA499FFC-D5EB-F94C-9037-60E696E7ECE5}" presName="Name0" presStyleCnt="0">
        <dgm:presLayoutVars>
          <dgm:chMax val="1"/>
          <dgm:chPref val="1"/>
          <dgm:dir/>
          <dgm:animOne val="branch"/>
          <dgm:animLvl val="lvl"/>
        </dgm:presLayoutVars>
      </dgm:prSet>
      <dgm:spPr/>
      <dgm:t>
        <a:bodyPr/>
        <a:lstStyle/>
        <a:p>
          <a:endParaRPr lang="fr-FR"/>
        </a:p>
      </dgm:t>
    </dgm:pt>
    <dgm:pt modelId="{A4B51D36-B34E-9F4B-A260-4FB6FC1B1627}" type="pres">
      <dgm:prSet presAssocID="{8608FB8D-54B2-5848-B392-47D0F0C43E47}" presName="singleCycle" presStyleCnt="0"/>
      <dgm:spPr>
        <a:scene3d>
          <a:camera prst="orthographicFront"/>
          <a:lightRig rig="flood" dir="t"/>
        </a:scene3d>
        <a:sp3d prstMaterial="dkEdge"/>
      </dgm:spPr>
    </dgm:pt>
    <dgm:pt modelId="{9F993490-2CAE-6749-8C37-EE3E132AFC60}" type="pres">
      <dgm:prSet presAssocID="{8608FB8D-54B2-5848-B392-47D0F0C43E47}" presName="singleCenter" presStyleLbl="node1" presStyleIdx="0" presStyleCnt="3" custScaleX="212622" custScaleY="129936" custLinFactNeighborX="-64" custLinFactNeighborY="-1681">
        <dgm:presLayoutVars>
          <dgm:chMax val="7"/>
          <dgm:chPref val="7"/>
        </dgm:presLayoutVars>
      </dgm:prSet>
      <dgm:spPr/>
      <dgm:t>
        <a:bodyPr/>
        <a:lstStyle/>
        <a:p>
          <a:endParaRPr lang="fr-FR"/>
        </a:p>
      </dgm:t>
    </dgm:pt>
    <dgm:pt modelId="{90844480-755E-F44D-94F0-C3D16135CF08}" type="pres">
      <dgm:prSet presAssocID="{78EE7BF6-857A-EC48-9CA5-E66F79FE2FD7}" presName="Name56" presStyleLbl="parChTrans1D2" presStyleIdx="0" presStyleCnt="2"/>
      <dgm:spPr/>
      <dgm:t>
        <a:bodyPr/>
        <a:lstStyle/>
        <a:p>
          <a:endParaRPr lang="fr-FR"/>
        </a:p>
      </dgm:t>
    </dgm:pt>
    <dgm:pt modelId="{1F7DDD04-7180-5141-BE24-CFA866DD0082}" type="pres">
      <dgm:prSet presAssocID="{7B8028B0-BC0D-794D-98C7-E49A109126AB}" presName="text0" presStyleLbl="node1" presStyleIdx="1" presStyleCnt="3" custScaleX="224378" custScaleY="148671" custRadScaleRad="147879" custRadScaleInc="-51484">
        <dgm:presLayoutVars>
          <dgm:bulletEnabled val="1"/>
        </dgm:presLayoutVars>
      </dgm:prSet>
      <dgm:spPr/>
      <dgm:t>
        <a:bodyPr/>
        <a:lstStyle/>
        <a:p>
          <a:endParaRPr lang="fr-FR"/>
        </a:p>
      </dgm:t>
    </dgm:pt>
    <dgm:pt modelId="{DD043FA3-C2E3-5344-8391-30F3B023693E}" type="pres">
      <dgm:prSet presAssocID="{0B8AA866-7319-1F4E-BB13-6B9F9DF59993}" presName="Name56" presStyleLbl="parChTrans1D2" presStyleIdx="1" presStyleCnt="2"/>
      <dgm:spPr/>
      <dgm:t>
        <a:bodyPr/>
        <a:lstStyle/>
        <a:p>
          <a:endParaRPr lang="fr-FR"/>
        </a:p>
      </dgm:t>
    </dgm:pt>
    <dgm:pt modelId="{220D19D6-3076-4E4B-9656-FA4064DCBF7D}" type="pres">
      <dgm:prSet presAssocID="{96A6956E-8946-7549-BB84-00F4D40115C1}" presName="text0" presStyleLbl="node1" presStyleIdx="2" presStyleCnt="3" custScaleX="369873" custScaleY="145366" custRadScaleRad="126562" custRadScaleInc="-43016">
        <dgm:presLayoutVars>
          <dgm:bulletEnabled val="1"/>
        </dgm:presLayoutVars>
      </dgm:prSet>
      <dgm:spPr/>
      <dgm:t>
        <a:bodyPr/>
        <a:lstStyle/>
        <a:p>
          <a:endParaRPr lang="fr-FR"/>
        </a:p>
      </dgm:t>
    </dgm:pt>
  </dgm:ptLst>
  <dgm:cxnLst>
    <dgm:cxn modelId="{1F1E9A45-F30E-D84D-A673-3B0099E20647}" type="presOf" srcId="{78EE7BF6-857A-EC48-9CA5-E66F79FE2FD7}" destId="{90844480-755E-F44D-94F0-C3D16135CF08}" srcOrd="0" destOrd="0" presId="urn:microsoft.com/office/officeart/2008/layout/RadialCluster"/>
    <dgm:cxn modelId="{DE76E8BD-2468-5046-8E6F-CDAA15E11B10}" srcId="{FA499FFC-D5EB-F94C-9037-60E696E7ECE5}" destId="{8608FB8D-54B2-5848-B392-47D0F0C43E47}" srcOrd="0" destOrd="0" parTransId="{66F5E195-7727-634D-983D-3E1C7524A181}" sibTransId="{1D51EE00-CBFC-3441-90FE-2A4D7339213A}"/>
    <dgm:cxn modelId="{EF156722-A390-1C48-B189-51D2123A7DA5}" type="presOf" srcId="{0B8AA866-7319-1F4E-BB13-6B9F9DF59993}" destId="{DD043FA3-C2E3-5344-8391-30F3B023693E}" srcOrd="0" destOrd="0" presId="urn:microsoft.com/office/officeart/2008/layout/RadialCluster"/>
    <dgm:cxn modelId="{D9DE9318-D5A9-0E44-811F-05C5A2FF7972}" srcId="{8608FB8D-54B2-5848-B392-47D0F0C43E47}" destId="{7B8028B0-BC0D-794D-98C7-E49A109126AB}" srcOrd="0" destOrd="0" parTransId="{78EE7BF6-857A-EC48-9CA5-E66F79FE2FD7}" sibTransId="{53252BB0-D229-BF40-BFCB-B7B3B0EF4503}"/>
    <dgm:cxn modelId="{B482A179-8957-174D-B14D-F2960D3DFD24}" type="presOf" srcId="{8608FB8D-54B2-5848-B392-47D0F0C43E47}" destId="{9F993490-2CAE-6749-8C37-EE3E132AFC60}" srcOrd="0" destOrd="0" presId="urn:microsoft.com/office/officeart/2008/layout/RadialCluster"/>
    <dgm:cxn modelId="{50186401-2A04-9344-8D4D-FD17A6EE2BB3}" srcId="{FA499FFC-D5EB-F94C-9037-60E696E7ECE5}" destId="{1EEE0144-AE1A-C340-AF17-D3E8773D175A}" srcOrd="1" destOrd="0" parTransId="{3E145D8A-F857-F641-B886-B9D08F394891}" sibTransId="{378E615F-B546-CB41-B82B-E259E7969132}"/>
    <dgm:cxn modelId="{F9A2C834-7369-AA42-B966-212C12E6ABCE}" type="presOf" srcId="{96A6956E-8946-7549-BB84-00F4D40115C1}" destId="{220D19D6-3076-4E4B-9656-FA4064DCBF7D}" srcOrd="0" destOrd="0" presId="urn:microsoft.com/office/officeart/2008/layout/RadialCluster"/>
    <dgm:cxn modelId="{D62169E2-3019-784D-9088-11BA554E0A19}" type="presOf" srcId="{7B8028B0-BC0D-794D-98C7-E49A109126AB}" destId="{1F7DDD04-7180-5141-BE24-CFA866DD0082}" srcOrd="0" destOrd="0" presId="urn:microsoft.com/office/officeart/2008/layout/RadialCluster"/>
    <dgm:cxn modelId="{734B03BA-B900-0647-8041-98D3B9000AB9}" srcId="{8608FB8D-54B2-5848-B392-47D0F0C43E47}" destId="{96A6956E-8946-7549-BB84-00F4D40115C1}" srcOrd="1" destOrd="0" parTransId="{0B8AA866-7319-1F4E-BB13-6B9F9DF59993}" sibTransId="{F18033A3-8B8B-3842-A8FB-11258D5994FE}"/>
    <dgm:cxn modelId="{FF0E3521-6887-594D-B347-130177F843BB}" type="presOf" srcId="{FA499FFC-D5EB-F94C-9037-60E696E7ECE5}" destId="{8A390556-2AB6-304D-AE11-275FD00C2B10}" srcOrd="0" destOrd="0" presId="urn:microsoft.com/office/officeart/2008/layout/RadialCluster"/>
    <dgm:cxn modelId="{E6752F8B-FBEC-4E45-9982-2BC745491A7E}" type="presParOf" srcId="{8A390556-2AB6-304D-AE11-275FD00C2B10}" destId="{A4B51D36-B34E-9F4B-A260-4FB6FC1B1627}" srcOrd="0" destOrd="0" presId="urn:microsoft.com/office/officeart/2008/layout/RadialCluster"/>
    <dgm:cxn modelId="{2764AFFB-319B-8C45-BFAD-F22C444DDD17}" type="presParOf" srcId="{A4B51D36-B34E-9F4B-A260-4FB6FC1B1627}" destId="{9F993490-2CAE-6749-8C37-EE3E132AFC60}" srcOrd="0" destOrd="0" presId="urn:microsoft.com/office/officeart/2008/layout/RadialCluster"/>
    <dgm:cxn modelId="{D4E4A744-E478-D74B-8567-38E00F8E2BED}" type="presParOf" srcId="{A4B51D36-B34E-9F4B-A260-4FB6FC1B1627}" destId="{90844480-755E-F44D-94F0-C3D16135CF08}" srcOrd="1" destOrd="0" presId="urn:microsoft.com/office/officeart/2008/layout/RadialCluster"/>
    <dgm:cxn modelId="{7A3D99EA-4322-3E49-9FDC-861213DF7BB7}" type="presParOf" srcId="{A4B51D36-B34E-9F4B-A260-4FB6FC1B1627}" destId="{1F7DDD04-7180-5141-BE24-CFA866DD0082}" srcOrd="2" destOrd="0" presId="urn:microsoft.com/office/officeart/2008/layout/RadialCluster"/>
    <dgm:cxn modelId="{17DD61C2-CBD9-5840-9970-CB2455B5B1A1}" type="presParOf" srcId="{A4B51D36-B34E-9F4B-A260-4FB6FC1B1627}" destId="{DD043FA3-C2E3-5344-8391-30F3B023693E}" srcOrd="3" destOrd="0" presId="urn:microsoft.com/office/officeart/2008/layout/RadialCluster"/>
    <dgm:cxn modelId="{C6EF01DE-F59E-C340-8880-2D21F4599AF7}" type="presParOf" srcId="{A4B51D36-B34E-9F4B-A260-4FB6FC1B1627}" destId="{220D19D6-3076-4E4B-9656-FA4064DCBF7D}"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499FFC-D5EB-F94C-9037-60E696E7ECE5}" type="doc">
      <dgm:prSet loTypeId="urn:microsoft.com/office/officeart/2008/layout/RadialCluster" loCatId="" qsTypeId="urn:microsoft.com/office/officeart/2005/8/quickstyle/3D4" qsCatId="3D" csTypeId="urn:microsoft.com/office/officeart/2005/8/colors/accent3_4" csCatId="accent3" phldr="1"/>
      <dgm:spPr>
        <a:scene3d>
          <a:camera prst="orthographicFront"/>
          <a:lightRig rig="flood" dir="t"/>
        </a:scene3d>
      </dgm:spPr>
      <dgm:t>
        <a:bodyPr/>
        <a:lstStyle/>
        <a:p>
          <a:endParaRPr lang="fr-FR"/>
        </a:p>
      </dgm:t>
    </dgm:pt>
    <dgm:pt modelId="{8608FB8D-54B2-5848-B392-47D0F0C43E47}">
      <dgm:prSet phldrT="[Texte]" custT="1"/>
      <dgm:spPr>
        <a:ln>
          <a:noFill/>
        </a:ln>
        <a:effectLst/>
        <a:scene3d>
          <a:camera prst="orthographicFront"/>
          <a:lightRig rig="flood" dir="t"/>
        </a:scene3d>
        <a:sp3d prstMaterial="dkEdge">
          <a:bevelT w="127000" h="25400" prst="softRound"/>
        </a:sp3d>
      </dgm:spPr>
      <dgm:t>
        <a:bodyPr/>
        <a:lstStyle/>
        <a:p>
          <a:r>
            <a:rPr lang="fr-FR" sz="4400" dirty="0" smtClean="0"/>
            <a:t>Sur quel support ?</a:t>
          </a:r>
          <a:endParaRPr lang="fr-FR" sz="4400" dirty="0"/>
        </a:p>
      </dgm:t>
    </dgm:pt>
    <dgm:pt modelId="{66F5E195-7727-634D-983D-3E1C7524A181}" type="parTrans" cxnId="{DE76E8BD-2468-5046-8E6F-CDAA15E11B10}">
      <dgm:prSet/>
      <dgm:spPr/>
      <dgm:t>
        <a:bodyPr/>
        <a:lstStyle/>
        <a:p>
          <a:endParaRPr lang="fr-FR"/>
        </a:p>
      </dgm:t>
    </dgm:pt>
    <dgm:pt modelId="{1D51EE00-CBFC-3441-90FE-2A4D7339213A}" type="sibTrans" cxnId="{DE76E8BD-2468-5046-8E6F-CDAA15E11B10}">
      <dgm:prSet/>
      <dgm:spPr/>
      <dgm:t>
        <a:bodyPr/>
        <a:lstStyle/>
        <a:p>
          <a:endParaRPr lang="fr-FR"/>
        </a:p>
      </dgm:t>
    </dgm:pt>
    <dgm:pt modelId="{96A6956E-8946-7549-BB84-00F4D40115C1}">
      <dgm:prSet phldrT="[Texte]" custT="1"/>
      <dgm:spPr>
        <a:solidFill>
          <a:srgbClr val="92D050"/>
        </a:solidFill>
        <a:ln>
          <a:solidFill>
            <a:schemeClr val="accent1"/>
          </a:solidFill>
        </a:ln>
        <a:scene3d>
          <a:camera prst="orthographicFront"/>
          <a:lightRig rig="flood" dir="t"/>
        </a:scene3d>
        <a:sp3d prstMaterial="dkEdge">
          <a:bevelT w="127000" h="25400" prst="softRound"/>
        </a:sp3d>
      </dgm:spPr>
      <dgm:t>
        <a:bodyPr/>
        <a:lstStyle/>
        <a:p>
          <a:r>
            <a:rPr lang="fr-FR" sz="2800" dirty="0" smtClean="0"/>
            <a:t>Sur papier</a:t>
          </a:r>
          <a:endParaRPr lang="fr-FR" sz="2800" dirty="0"/>
        </a:p>
      </dgm:t>
    </dgm:pt>
    <dgm:pt modelId="{0B8AA866-7319-1F4E-BB13-6B9F9DF59993}" type="parTrans" cxnId="{734B03BA-B900-0647-8041-98D3B9000AB9}">
      <dgm:prSet/>
      <dgm:spPr>
        <a:scene3d>
          <a:camera prst="orthographicFront"/>
          <a:lightRig rig="flood" dir="t"/>
        </a:scene3d>
        <a:sp3d z="-40000" prstMaterial="dkEdge"/>
      </dgm:spPr>
      <dgm:t>
        <a:bodyPr/>
        <a:lstStyle/>
        <a:p>
          <a:endParaRPr lang="fr-FR"/>
        </a:p>
      </dgm:t>
    </dgm:pt>
    <dgm:pt modelId="{F18033A3-8B8B-3842-A8FB-11258D5994FE}" type="sibTrans" cxnId="{734B03BA-B900-0647-8041-98D3B9000AB9}">
      <dgm:prSet/>
      <dgm:spPr/>
      <dgm:t>
        <a:bodyPr/>
        <a:lstStyle/>
        <a:p>
          <a:endParaRPr lang="fr-FR"/>
        </a:p>
      </dgm:t>
    </dgm:pt>
    <dgm:pt modelId="{1EEE0144-AE1A-C340-AF17-D3E8773D175A}">
      <dgm:prSet phldrT="[Texte]" custScaleX="369873" custScaleY="145366" custRadScaleRad="126562" custRadScaleInc="-43016"/>
      <dgm:spPr>
        <a:solidFill>
          <a:srgbClr val="92D050"/>
        </a:solidFill>
        <a:scene3d>
          <a:camera prst="orthographicFront"/>
          <a:lightRig rig="flood" dir="t"/>
        </a:scene3d>
        <a:sp3d prstMaterial="dkEdge">
          <a:bevelT w="127000" h="25400" prst="softRound"/>
        </a:sp3d>
      </dgm:spPr>
      <dgm:t>
        <a:bodyPr/>
        <a:lstStyle/>
        <a:p>
          <a:endParaRPr lang="fr-FR" dirty="0"/>
        </a:p>
      </dgm:t>
    </dgm:pt>
    <dgm:pt modelId="{3E145D8A-F857-F641-B886-B9D08F394891}" type="parTrans" cxnId="{50186401-2A04-9344-8D4D-FD17A6EE2BB3}">
      <dgm:prSet/>
      <dgm:spPr/>
      <dgm:t>
        <a:bodyPr/>
        <a:lstStyle/>
        <a:p>
          <a:endParaRPr lang="fr-FR"/>
        </a:p>
      </dgm:t>
    </dgm:pt>
    <dgm:pt modelId="{378E615F-B546-CB41-B82B-E259E7969132}" type="sibTrans" cxnId="{50186401-2A04-9344-8D4D-FD17A6EE2BB3}">
      <dgm:prSet/>
      <dgm:spPr/>
      <dgm:t>
        <a:bodyPr/>
        <a:lstStyle/>
        <a:p>
          <a:endParaRPr lang="fr-FR"/>
        </a:p>
      </dgm:t>
    </dgm:pt>
    <dgm:pt modelId="{B2FD2C83-D172-6C49-8C37-D3D33E54CC0A}">
      <dgm:prSet phldrT="[Texte]" custT="1"/>
      <dgm:spPr>
        <a:solidFill>
          <a:srgbClr val="92D050"/>
        </a:solidFill>
        <a:scene3d>
          <a:camera prst="orthographicFront"/>
          <a:lightRig rig="flood" dir="t"/>
        </a:scene3d>
        <a:sp3d prstMaterial="dkEdge">
          <a:bevelT w="127000" h="25400" prst="softRound"/>
        </a:sp3d>
      </dgm:spPr>
      <dgm:t>
        <a:bodyPr/>
        <a:lstStyle/>
        <a:p>
          <a:r>
            <a:rPr lang="fr-FR" sz="2800" dirty="0" smtClean="0"/>
            <a:t>Applications : </a:t>
          </a:r>
          <a:r>
            <a:rPr lang="fr-FR" sz="2800" dirty="0" err="1" smtClean="0"/>
            <a:t>Anki</a:t>
          </a:r>
          <a:r>
            <a:rPr lang="fr-FR" sz="2800" dirty="0" smtClean="0"/>
            <a:t>, </a:t>
          </a:r>
          <a:r>
            <a:rPr lang="fr-FR" sz="2800" dirty="0" err="1" smtClean="0"/>
            <a:t>Plickers</a:t>
          </a:r>
          <a:r>
            <a:rPr lang="fr-FR" sz="2800" dirty="0" smtClean="0"/>
            <a:t>…</a:t>
          </a:r>
          <a:endParaRPr lang="fr-FR" sz="2800" dirty="0"/>
        </a:p>
      </dgm:t>
    </dgm:pt>
    <dgm:pt modelId="{C129814A-9D2D-2F43-A93C-EF6C2E07D9F7}" type="parTrans" cxnId="{A786593A-8329-D947-BBE0-025A0AA50A8E}">
      <dgm:prSet/>
      <dgm:spPr/>
      <dgm:t>
        <a:bodyPr/>
        <a:lstStyle/>
        <a:p>
          <a:endParaRPr lang="fr-FR"/>
        </a:p>
      </dgm:t>
    </dgm:pt>
    <dgm:pt modelId="{B2FDB4F3-6356-F942-A912-1AF238F2F4C9}" type="sibTrans" cxnId="{A786593A-8329-D947-BBE0-025A0AA50A8E}">
      <dgm:prSet/>
      <dgm:spPr/>
      <dgm:t>
        <a:bodyPr/>
        <a:lstStyle/>
        <a:p>
          <a:endParaRPr lang="fr-FR"/>
        </a:p>
      </dgm:t>
    </dgm:pt>
    <dgm:pt modelId="{8A3AFD2E-FCFE-CD4D-B065-C653DE05F3D7}">
      <dgm:prSet phldrT="[Texte]" custT="1"/>
      <dgm:spPr>
        <a:solidFill>
          <a:srgbClr val="92D050"/>
        </a:solidFill>
        <a:scene3d>
          <a:camera prst="orthographicFront"/>
          <a:lightRig rig="flood" dir="t"/>
        </a:scene3d>
        <a:sp3d prstMaterial="dkEdge">
          <a:bevelT w="127000" h="25400" prst="softRound"/>
        </a:sp3d>
      </dgm:spPr>
      <dgm:t>
        <a:bodyPr/>
        <a:lstStyle/>
        <a:p>
          <a:r>
            <a:rPr lang="fr-FR" sz="2800" dirty="0" smtClean="0"/>
            <a:t>Diapositives</a:t>
          </a:r>
          <a:endParaRPr lang="fr-FR" sz="2800" dirty="0"/>
        </a:p>
      </dgm:t>
    </dgm:pt>
    <dgm:pt modelId="{98780570-6306-5C45-A5B2-8E2C7C285E5C}" type="parTrans" cxnId="{9DFD52EA-A9D5-3844-BCE8-6270B8970078}">
      <dgm:prSet/>
      <dgm:spPr/>
      <dgm:t>
        <a:bodyPr/>
        <a:lstStyle/>
        <a:p>
          <a:endParaRPr lang="fr-FR"/>
        </a:p>
      </dgm:t>
    </dgm:pt>
    <dgm:pt modelId="{8644EB2D-45B7-B943-8208-83DFA993C4EE}" type="sibTrans" cxnId="{9DFD52EA-A9D5-3844-BCE8-6270B8970078}">
      <dgm:prSet/>
      <dgm:spPr/>
      <dgm:t>
        <a:bodyPr/>
        <a:lstStyle/>
        <a:p>
          <a:endParaRPr lang="fr-FR"/>
        </a:p>
      </dgm:t>
    </dgm:pt>
    <dgm:pt modelId="{7B8028B0-BC0D-794D-98C7-E49A109126AB}">
      <dgm:prSet phldrT="[Texte]" custT="1"/>
      <dgm:spPr>
        <a:solidFill>
          <a:srgbClr val="92D050"/>
        </a:solidFill>
        <a:ln>
          <a:noFill/>
        </a:ln>
        <a:scene3d>
          <a:camera prst="orthographicFront"/>
          <a:lightRig rig="flood" dir="t"/>
        </a:scene3d>
        <a:sp3d prstMaterial="dkEdge">
          <a:bevelT w="127000" h="25400" prst="softRound"/>
        </a:sp3d>
      </dgm:spPr>
      <dgm:t>
        <a:bodyPr/>
        <a:lstStyle/>
        <a:p>
          <a:r>
            <a:rPr lang="fr-FR" sz="2800" dirty="0" smtClean="0"/>
            <a:t>Tableau</a:t>
          </a:r>
          <a:endParaRPr lang="fr-FR" sz="2800" dirty="0"/>
        </a:p>
      </dgm:t>
    </dgm:pt>
    <dgm:pt modelId="{53252BB0-D229-BF40-BFCB-B7B3B0EF4503}" type="sibTrans" cxnId="{D9DE9318-D5A9-0E44-811F-05C5A2FF7972}">
      <dgm:prSet/>
      <dgm:spPr/>
      <dgm:t>
        <a:bodyPr/>
        <a:lstStyle/>
        <a:p>
          <a:endParaRPr lang="fr-FR"/>
        </a:p>
      </dgm:t>
    </dgm:pt>
    <dgm:pt modelId="{78EE7BF6-857A-EC48-9CA5-E66F79FE2FD7}" type="parTrans" cxnId="{D9DE9318-D5A9-0E44-811F-05C5A2FF7972}">
      <dgm:prSet/>
      <dgm:spPr>
        <a:scene3d>
          <a:camera prst="orthographicFront"/>
          <a:lightRig rig="flood" dir="t"/>
        </a:scene3d>
        <a:sp3d z="-40000" prstMaterial="dkEdge"/>
      </dgm:spPr>
      <dgm:t>
        <a:bodyPr/>
        <a:lstStyle/>
        <a:p>
          <a:endParaRPr lang="fr-FR"/>
        </a:p>
      </dgm:t>
    </dgm:pt>
    <dgm:pt modelId="{8A390556-2AB6-304D-AE11-275FD00C2B10}" type="pres">
      <dgm:prSet presAssocID="{FA499FFC-D5EB-F94C-9037-60E696E7ECE5}" presName="Name0" presStyleCnt="0">
        <dgm:presLayoutVars>
          <dgm:chMax val="1"/>
          <dgm:chPref val="1"/>
          <dgm:dir/>
          <dgm:animOne val="branch"/>
          <dgm:animLvl val="lvl"/>
        </dgm:presLayoutVars>
      </dgm:prSet>
      <dgm:spPr/>
      <dgm:t>
        <a:bodyPr/>
        <a:lstStyle/>
        <a:p>
          <a:endParaRPr lang="fr-FR"/>
        </a:p>
      </dgm:t>
    </dgm:pt>
    <dgm:pt modelId="{A4B51D36-B34E-9F4B-A260-4FB6FC1B1627}" type="pres">
      <dgm:prSet presAssocID="{8608FB8D-54B2-5848-B392-47D0F0C43E47}" presName="singleCycle" presStyleCnt="0"/>
      <dgm:spPr>
        <a:scene3d>
          <a:camera prst="orthographicFront"/>
          <a:lightRig rig="flood" dir="t"/>
        </a:scene3d>
        <a:sp3d prstMaterial="dkEdge"/>
      </dgm:spPr>
    </dgm:pt>
    <dgm:pt modelId="{9F993490-2CAE-6749-8C37-EE3E132AFC60}" type="pres">
      <dgm:prSet presAssocID="{8608FB8D-54B2-5848-B392-47D0F0C43E47}" presName="singleCenter" presStyleLbl="node1" presStyleIdx="0" presStyleCnt="5" custScaleX="220492" custScaleY="107714" custLinFactNeighborX="-64" custLinFactNeighborY="-1681">
        <dgm:presLayoutVars>
          <dgm:chMax val="7"/>
          <dgm:chPref val="7"/>
        </dgm:presLayoutVars>
      </dgm:prSet>
      <dgm:spPr/>
      <dgm:t>
        <a:bodyPr/>
        <a:lstStyle/>
        <a:p>
          <a:endParaRPr lang="fr-FR"/>
        </a:p>
      </dgm:t>
    </dgm:pt>
    <dgm:pt modelId="{90844480-755E-F44D-94F0-C3D16135CF08}" type="pres">
      <dgm:prSet presAssocID="{78EE7BF6-857A-EC48-9CA5-E66F79FE2FD7}" presName="Name56" presStyleLbl="parChTrans1D2" presStyleIdx="0" presStyleCnt="4"/>
      <dgm:spPr/>
      <dgm:t>
        <a:bodyPr/>
        <a:lstStyle/>
        <a:p>
          <a:endParaRPr lang="fr-FR"/>
        </a:p>
      </dgm:t>
    </dgm:pt>
    <dgm:pt modelId="{1F7DDD04-7180-5141-BE24-CFA866DD0082}" type="pres">
      <dgm:prSet presAssocID="{7B8028B0-BC0D-794D-98C7-E49A109126AB}" presName="text0" presStyleLbl="node1" presStyleIdx="1" presStyleCnt="5" custScaleX="245456" custScaleY="111273" custRadScaleRad="137200" custRadScaleInc="-109686">
        <dgm:presLayoutVars>
          <dgm:bulletEnabled val="1"/>
        </dgm:presLayoutVars>
      </dgm:prSet>
      <dgm:spPr/>
      <dgm:t>
        <a:bodyPr/>
        <a:lstStyle/>
        <a:p>
          <a:endParaRPr lang="fr-FR"/>
        </a:p>
      </dgm:t>
    </dgm:pt>
    <dgm:pt modelId="{DD043FA3-C2E3-5344-8391-30F3B023693E}" type="pres">
      <dgm:prSet presAssocID="{0B8AA866-7319-1F4E-BB13-6B9F9DF59993}" presName="Name56" presStyleLbl="parChTrans1D2" presStyleIdx="1" presStyleCnt="4"/>
      <dgm:spPr/>
      <dgm:t>
        <a:bodyPr/>
        <a:lstStyle/>
        <a:p>
          <a:endParaRPr lang="fr-FR"/>
        </a:p>
      </dgm:t>
    </dgm:pt>
    <dgm:pt modelId="{220D19D6-3076-4E4B-9656-FA4064DCBF7D}" type="pres">
      <dgm:prSet presAssocID="{96A6956E-8946-7549-BB84-00F4D40115C1}" presName="text0" presStyleLbl="node1" presStyleIdx="2" presStyleCnt="5" custScaleX="245456" custScaleY="111273" custRadScaleRad="139497" custRadScaleInc="-88526">
        <dgm:presLayoutVars>
          <dgm:bulletEnabled val="1"/>
        </dgm:presLayoutVars>
      </dgm:prSet>
      <dgm:spPr/>
      <dgm:t>
        <a:bodyPr/>
        <a:lstStyle/>
        <a:p>
          <a:endParaRPr lang="fr-FR"/>
        </a:p>
      </dgm:t>
    </dgm:pt>
    <dgm:pt modelId="{EE1429DA-E423-B846-9E8E-59782830C3E8}" type="pres">
      <dgm:prSet presAssocID="{98780570-6306-5C45-A5B2-8E2C7C285E5C}" presName="Name56" presStyleLbl="parChTrans1D2" presStyleIdx="2" presStyleCnt="4"/>
      <dgm:spPr/>
      <dgm:t>
        <a:bodyPr/>
        <a:lstStyle/>
        <a:p>
          <a:endParaRPr lang="fr-FR"/>
        </a:p>
      </dgm:t>
    </dgm:pt>
    <dgm:pt modelId="{F792FD2E-2056-374F-BDA4-3AA21ECAD65E}" type="pres">
      <dgm:prSet presAssocID="{8A3AFD2E-FCFE-CD4D-B065-C653DE05F3D7}" presName="text0" presStyleLbl="node1" presStyleIdx="3" presStyleCnt="5" custScaleX="245456" custScaleY="111273" custRadScaleRad="135354" custRadScaleInc="-116254">
        <dgm:presLayoutVars>
          <dgm:bulletEnabled val="1"/>
        </dgm:presLayoutVars>
      </dgm:prSet>
      <dgm:spPr/>
      <dgm:t>
        <a:bodyPr/>
        <a:lstStyle/>
        <a:p>
          <a:endParaRPr lang="fr-FR"/>
        </a:p>
      </dgm:t>
    </dgm:pt>
    <dgm:pt modelId="{9CBEA357-F700-2448-BD9F-0EC30C2FA719}" type="pres">
      <dgm:prSet presAssocID="{C129814A-9D2D-2F43-A93C-EF6C2E07D9F7}" presName="Name56" presStyleLbl="parChTrans1D2" presStyleIdx="3" presStyleCnt="4"/>
      <dgm:spPr/>
      <dgm:t>
        <a:bodyPr/>
        <a:lstStyle/>
        <a:p>
          <a:endParaRPr lang="fr-FR"/>
        </a:p>
      </dgm:t>
    </dgm:pt>
    <dgm:pt modelId="{D1EBC5CB-BBD9-C94F-A475-3482EB64CF37}" type="pres">
      <dgm:prSet presAssocID="{B2FD2C83-D172-6C49-8C37-D3D33E54CC0A}" presName="text0" presStyleLbl="node1" presStyleIdx="4" presStyleCnt="5" custScaleX="245456" custScaleY="111273" custRadScaleRad="132986" custRadScaleInc="-85507">
        <dgm:presLayoutVars>
          <dgm:bulletEnabled val="1"/>
        </dgm:presLayoutVars>
      </dgm:prSet>
      <dgm:spPr/>
      <dgm:t>
        <a:bodyPr/>
        <a:lstStyle/>
        <a:p>
          <a:endParaRPr lang="fr-FR"/>
        </a:p>
      </dgm:t>
    </dgm:pt>
  </dgm:ptLst>
  <dgm:cxnLst>
    <dgm:cxn modelId="{D9DE9318-D5A9-0E44-811F-05C5A2FF7972}" srcId="{8608FB8D-54B2-5848-B392-47D0F0C43E47}" destId="{7B8028B0-BC0D-794D-98C7-E49A109126AB}" srcOrd="0" destOrd="0" parTransId="{78EE7BF6-857A-EC48-9CA5-E66F79FE2FD7}" sibTransId="{53252BB0-D229-BF40-BFCB-B7B3B0EF4503}"/>
    <dgm:cxn modelId="{49ABF055-1185-5A48-AB9F-B8B4F95F6141}" type="presOf" srcId="{7B8028B0-BC0D-794D-98C7-E49A109126AB}" destId="{1F7DDD04-7180-5141-BE24-CFA866DD0082}" srcOrd="0" destOrd="0" presId="urn:microsoft.com/office/officeart/2008/layout/RadialCluster"/>
    <dgm:cxn modelId="{B96CF64C-9D7C-734C-8C1D-13AE30BCCE03}" type="presOf" srcId="{B2FD2C83-D172-6C49-8C37-D3D33E54CC0A}" destId="{D1EBC5CB-BBD9-C94F-A475-3482EB64CF37}" srcOrd="0" destOrd="0" presId="urn:microsoft.com/office/officeart/2008/layout/RadialCluster"/>
    <dgm:cxn modelId="{26B6C6B2-3882-5440-AD9D-36DB86766D72}" type="presOf" srcId="{8608FB8D-54B2-5848-B392-47D0F0C43E47}" destId="{9F993490-2CAE-6749-8C37-EE3E132AFC60}" srcOrd="0" destOrd="0" presId="urn:microsoft.com/office/officeart/2008/layout/RadialCluster"/>
    <dgm:cxn modelId="{50186401-2A04-9344-8D4D-FD17A6EE2BB3}" srcId="{FA499FFC-D5EB-F94C-9037-60E696E7ECE5}" destId="{1EEE0144-AE1A-C340-AF17-D3E8773D175A}" srcOrd="1" destOrd="0" parTransId="{3E145D8A-F857-F641-B886-B9D08F394891}" sibTransId="{378E615F-B546-CB41-B82B-E259E7969132}"/>
    <dgm:cxn modelId="{D936B3A0-5C08-994F-8C0C-DA09E030B94E}" type="presOf" srcId="{78EE7BF6-857A-EC48-9CA5-E66F79FE2FD7}" destId="{90844480-755E-F44D-94F0-C3D16135CF08}" srcOrd="0" destOrd="0" presId="urn:microsoft.com/office/officeart/2008/layout/RadialCluster"/>
    <dgm:cxn modelId="{71354FB1-3AB2-1640-ACCB-D6119F749825}" type="presOf" srcId="{8A3AFD2E-FCFE-CD4D-B065-C653DE05F3D7}" destId="{F792FD2E-2056-374F-BDA4-3AA21ECAD65E}" srcOrd="0" destOrd="0" presId="urn:microsoft.com/office/officeart/2008/layout/RadialCluster"/>
    <dgm:cxn modelId="{9DFD52EA-A9D5-3844-BCE8-6270B8970078}" srcId="{8608FB8D-54B2-5848-B392-47D0F0C43E47}" destId="{8A3AFD2E-FCFE-CD4D-B065-C653DE05F3D7}" srcOrd="2" destOrd="0" parTransId="{98780570-6306-5C45-A5B2-8E2C7C285E5C}" sibTransId="{8644EB2D-45B7-B943-8208-83DFA993C4EE}"/>
    <dgm:cxn modelId="{E8B107B8-3714-294E-9A6A-8A807271A5FE}" type="presOf" srcId="{96A6956E-8946-7549-BB84-00F4D40115C1}" destId="{220D19D6-3076-4E4B-9656-FA4064DCBF7D}" srcOrd="0" destOrd="0" presId="urn:microsoft.com/office/officeart/2008/layout/RadialCluster"/>
    <dgm:cxn modelId="{A786593A-8329-D947-BBE0-025A0AA50A8E}" srcId="{8608FB8D-54B2-5848-B392-47D0F0C43E47}" destId="{B2FD2C83-D172-6C49-8C37-D3D33E54CC0A}" srcOrd="3" destOrd="0" parTransId="{C129814A-9D2D-2F43-A93C-EF6C2E07D9F7}" sibTransId="{B2FDB4F3-6356-F942-A912-1AF238F2F4C9}"/>
    <dgm:cxn modelId="{734B03BA-B900-0647-8041-98D3B9000AB9}" srcId="{8608FB8D-54B2-5848-B392-47D0F0C43E47}" destId="{96A6956E-8946-7549-BB84-00F4D40115C1}" srcOrd="1" destOrd="0" parTransId="{0B8AA866-7319-1F4E-BB13-6B9F9DF59993}" sibTransId="{F18033A3-8B8B-3842-A8FB-11258D5994FE}"/>
    <dgm:cxn modelId="{E491F672-C4CE-1142-85E3-2EC3AB14EDA6}" type="presOf" srcId="{0B8AA866-7319-1F4E-BB13-6B9F9DF59993}" destId="{DD043FA3-C2E3-5344-8391-30F3B023693E}" srcOrd="0" destOrd="0" presId="urn:microsoft.com/office/officeart/2008/layout/RadialCluster"/>
    <dgm:cxn modelId="{E70F7B76-7B8C-6F47-A4CB-041D9BF44D5D}" type="presOf" srcId="{FA499FFC-D5EB-F94C-9037-60E696E7ECE5}" destId="{8A390556-2AB6-304D-AE11-275FD00C2B10}" srcOrd="0" destOrd="0" presId="urn:microsoft.com/office/officeart/2008/layout/RadialCluster"/>
    <dgm:cxn modelId="{3B8B745B-81FA-4A40-A131-EBCF4562DFF5}" type="presOf" srcId="{98780570-6306-5C45-A5B2-8E2C7C285E5C}" destId="{EE1429DA-E423-B846-9E8E-59782830C3E8}" srcOrd="0" destOrd="0" presId="urn:microsoft.com/office/officeart/2008/layout/RadialCluster"/>
    <dgm:cxn modelId="{DE76E8BD-2468-5046-8E6F-CDAA15E11B10}" srcId="{FA499FFC-D5EB-F94C-9037-60E696E7ECE5}" destId="{8608FB8D-54B2-5848-B392-47D0F0C43E47}" srcOrd="0" destOrd="0" parTransId="{66F5E195-7727-634D-983D-3E1C7524A181}" sibTransId="{1D51EE00-CBFC-3441-90FE-2A4D7339213A}"/>
    <dgm:cxn modelId="{BEFB7A83-11B1-1D48-9F8D-D440C324F1C3}" type="presOf" srcId="{C129814A-9D2D-2F43-A93C-EF6C2E07D9F7}" destId="{9CBEA357-F700-2448-BD9F-0EC30C2FA719}" srcOrd="0" destOrd="0" presId="urn:microsoft.com/office/officeart/2008/layout/RadialCluster"/>
    <dgm:cxn modelId="{A651BE9F-6202-FD4A-B7A4-61A25526BF6D}" type="presParOf" srcId="{8A390556-2AB6-304D-AE11-275FD00C2B10}" destId="{A4B51D36-B34E-9F4B-A260-4FB6FC1B1627}" srcOrd="0" destOrd="0" presId="urn:microsoft.com/office/officeart/2008/layout/RadialCluster"/>
    <dgm:cxn modelId="{1EB788E6-57D3-7E4C-BF03-EA8157A5D4B8}" type="presParOf" srcId="{A4B51D36-B34E-9F4B-A260-4FB6FC1B1627}" destId="{9F993490-2CAE-6749-8C37-EE3E132AFC60}" srcOrd="0" destOrd="0" presId="urn:microsoft.com/office/officeart/2008/layout/RadialCluster"/>
    <dgm:cxn modelId="{6D82D475-8D16-F446-951F-69A23329560A}" type="presParOf" srcId="{A4B51D36-B34E-9F4B-A260-4FB6FC1B1627}" destId="{90844480-755E-F44D-94F0-C3D16135CF08}" srcOrd="1" destOrd="0" presId="urn:microsoft.com/office/officeart/2008/layout/RadialCluster"/>
    <dgm:cxn modelId="{536BAEB0-E338-634D-99AD-EC99D584174B}" type="presParOf" srcId="{A4B51D36-B34E-9F4B-A260-4FB6FC1B1627}" destId="{1F7DDD04-7180-5141-BE24-CFA866DD0082}" srcOrd="2" destOrd="0" presId="urn:microsoft.com/office/officeart/2008/layout/RadialCluster"/>
    <dgm:cxn modelId="{AF5D9320-783F-ED43-8E0A-0A259A77FA6C}" type="presParOf" srcId="{A4B51D36-B34E-9F4B-A260-4FB6FC1B1627}" destId="{DD043FA3-C2E3-5344-8391-30F3B023693E}" srcOrd="3" destOrd="0" presId="urn:microsoft.com/office/officeart/2008/layout/RadialCluster"/>
    <dgm:cxn modelId="{6201F067-F001-474A-92CE-C5DEB1B3A602}" type="presParOf" srcId="{A4B51D36-B34E-9F4B-A260-4FB6FC1B1627}" destId="{220D19D6-3076-4E4B-9656-FA4064DCBF7D}" srcOrd="4" destOrd="0" presId="urn:microsoft.com/office/officeart/2008/layout/RadialCluster"/>
    <dgm:cxn modelId="{70D6294F-3F46-2D4D-BE69-AF9A21012662}" type="presParOf" srcId="{A4B51D36-B34E-9F4B-A260-4FB6FC1B1627}" destId="{EE1429DA-E423-B846-9E8E-59782830C3E8}" srcOrd="5" destOrd="0" presId="urn:microsoft.com/office/officeart/2008/layout/RadialCluster"/>
    <dgm:cxn modelId="{F69EBDDC-C637-A544-97AD-C0F5FF9C6D58}" type="presParOf" srcId="{A4B51D36-B34E-9F4B-A260-4FB6FC1B1627}" destId="{F792FD2E-2056-374F-BDA4-3AA21ECAD65E}" srcOrd="6" destOrd="0" presId="urn:microsoft.com/office/officeart/2008/layout/RadialCluster"/>
    <dgm:cxn modelId="{C81115C8-FCBC-7D4F-930A-CF2C5EF02512}" type="presParOf" srcId="{A4B51D36-B34E-9F4B-A260-4FB6FC1B1627}" destId="{9CBEA357-F700-2448-BD9F-0EC30C2FA719}" srcOrd="7" destOrd="0" presId="urn:microsoft.com/office/officeart/2008/layout/RadialCluster"/>
    <dgm:cxn modelId="{59AB7DBD-5C37-4140-8FB9-C46DCCFC7C71}" type="presParOf" srcId="{A4B51D36-B34E-9F4B-A260-4FB6FC1B1627}" destId="{D1EBC5CB-BBD9-C94F-A475-3482EB64CF37}"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99FFC-D5EB-F94C-9037-60E696E7ECE5}" type="doc">
      <dgm:prSet loTypeId="urn:microsoft.com/office/officeart/2008/layout/RadialCluster" loCatId="" qsTypeId="urn:microsoft.com/office/officeart/2005/8/quickstyle/3D4" qsCatId="3D" csTypeId="urn:microsoft.com/office/officeart/2005/8/colors/accent3_4" csCatId="accent3" phldr="1"/>
      <dgm:spPr>
        <a:scene3d>
          <a:camera prst="orthographicFront"/>
          <a:lightRig rig="flood" dir="t"/>
        </a:scene3d>
      </dgm:spPr>
      <dgm:t>
        <a:bodyPr/>
        <a:lstStyle/>
        <a:p>
          <a:endParaRPr lang="fr-FR"/>
        </a:p>
      </dgm:t>
    </dgm:pt>
    <dgm:pt modelId="{8608FB8D-54B2-5848-B392-47D0F0C43E47}">
      <dgm:prSet phldrT="[Texte]" custT="1"/>
      <dgm:spPr>
        <a:ln>
          <a:noFill/>
        </a:ln>
        <a:effectLst/>
        <a:scene3d>
          <a:camera prst="orthographicFront"/>
          <a:lightRig rig="flood" dir="t"/>
        </a:scene3d>
        <a:sp3d prstMaterial="dkEdge">
          <a:bevelT w="127000" h="25400" prst="softRound"/>
        </a:sp3d>
      </dgm:spPr>
      <dgm:t>
        <a:bodyPr/>
        <a:lstStyle/>
        <a:p>
          <a:r>
            <a:rPr lang="fr-FR" sz="4400" dirty="0" smtClean="0"/>
            <a:t>Sous quelle forme ?</a:t>
          </a:r>
          <a:endParaRPr lang="fr-FR" sz="4400" dirty="0"/>
        </a:p>
      </dgm:t>
    </dgm:pt>
    <dgm:pt modelId="{66F5E195-7727-634D-983D-3E1C7524A181}" type="parTrans" cxnId="{DE76E8BD-2468-5046-8E6F-CDAA15E11B10}">
      <dgm:prSet/>
      <dgm:spPr/>
      <dgm:t>
        <a:bodyPr/>
        <a:lstStyle/>
        <a:p>
          <a:endParaRPr lang="fr-FR"/>
        </a:p>
      </dgm:t>
    </dgm:pt>
    <dgm:pt modelId="{1D51EE00-CBFC-3441-90FE-2A4D7339213A}" type="sibTrans" cxnId="{DE76E8BD-2468-5046-8E6F-CDAA15E11B10}">
      <dgm:prSet/>
      <dgm:spPr/>
      <dgm:t>
        <a:bodyPr/>
        <a:lstStyle/>
        <a:p>
          <a:endParaRPr lang="fr-FR"/>
        </a:p>
      </dgm:t>
    </dgm:pt>
    <dgm:pt modelId="{96A6956E-8946-7549-BB84-00F4D40115C1}">
      <dgm:prSet phldrT="[Texte]" custT="1"/>
      <dgm:spPr>
        <a:solidFill>
          <a:srgbClr val="92D050"/>
        </a:solidFill>
        <a:ln>
          <a:solidFill>
            <a:schemeClr val="accent1"/>
          </a:solidFill>
        </a:ln>
        <a:scene3d>
          <a:camera prst="orthographicFront"/>
          <a:lightRig rig="flood" dir="t"/>
        </a:scene3d>
        <a:sp3d prstMaterial="dkEdge">
          <a:bevelT w="127000" h="25400" prst="softRound"/>
        </a:sp3d>
      </dgm:spPr>
      <dgm:t>
        <a:bodyPr/>
        <a:lstStyle/>
        <a:p>
          <a:r>
            <a:rPr lang="fr-FR" sz="2800" dirty="0" smtClean="0"/>
            <a:t>Vrai/faux</a:t>
          </a:r>
          <a:endParaRPr lang="fr-FR" sz="2800" dirty="0"/>
        </a:p>
      </dgm:t>
    </dgm:pt>
    <dgm:pt modelId="{0B8AA866-7319-1F4E-BB13-6B9F9DF59993}" type="parTrans" cxnId="{734B03BA-B900-0647-8041-98D3B9000AB9}">
      <dgm:prSet/>
      <dgm:spPr>
        <a:scene3d>
          <a:camera prst="orthographicFront"/>
          <a:lightRig rig="flood" dir="t"/>
        </a:scene3d>
        <a:sp3d z="-40000" prstMaterial="dkEdge"/>
      </dgm:spPr>
      <dgm:t>
        <a:bodyPr/>
        <a:lstStyle/>
        <a:p>
          <a:endParaRPr lang="fr-FR"/>
        </a:p>
      </dgm:t>
    </dgm:pt>
    <dgm:pt modelId="{F18033A3-8B8B-3842-A8FB-11258D5994FE}" type="sibTrans" cxnId="{734B03BA-B900-0647-8041-98D3B9000AB9}">
      <dgm:prSet/>
      <dgm:spPr/>
      <dgm:t>
        <a:bodyPr/>
        <a:lstStyle/>
        <a:p>
          <a:endParaRPr lang="fr-FR"/>
        </a:p>
      </dgm:t>
    </dgm:pt>
    <dgm:pt modelId="{1EEE0144-AE1A-C340-AF17-D3E8773D175A}">
      <dgm:prSet phldrT="[Texte]" custScaleX="369873" custScaleY="145366" custRadScaleRad="126562" custRadScaleInc="-43016"/>
      <dgm:spPr>
        <a:solidFill>
          <a:srgbClr val="92D050"/>
        </a:solidFill>
        <a:scene3d>
          <a:camera prst="orthographicFront"/>
          <a:lightRig rig="flood" dir="t"/>
        </a:scene3d>
        <a:sp3d prstMaterial="dkEdge">
          <a:bevelT w="127000" h="25400" prst="softRound"/>
        </a:sp3d>
      </dgm:spPr>
      <dgm:t>
        <a:bodyPr/>
        <a:lstStyle/>
        <a:p>
          <a:endParaRPr lang="fr-FR" dirty="0"/>
        </a:p>
      </dgm:t>
    </dgm:pt>
    <dgm:pt modelId="{3E145D8A-F857-F641-B886-B9D08F394891}" type="parTrans" cxnId="{50186401-2A04-9344-8D4D-FD17A6EE2BB3}">
      <dgm:prSet/>
      <dgm:spPr/>
      <dgm:t>
        <a:bodyPr/>
        <a:lstStyle/>
        <a:p>
          <a:endParaRPr lang="fr-FR"/>
        </a:p>
      </dgm:t>
    </dgm:pt>
    <dgm:pt modelId="{378E615F-B546-CB41-B82B-E259E7969132}" type="sibTrans" cxnId="{50186401-2A04-9344-8D4D-FD17A6EE2BB3}">
      <dgm:prSet/>
      <dgm:spPr/>
      <dgm:t>
        <a:bodyPr/>
        <a:lstStyle/>
        <a:p>
          <a:endParaRPr lang="fr-FR"/>
        </a:p>
      </dgm:t>
    </dgm:pt>
    <dgm:pt modelId="{B2FD2C83-D172-6C49-8C37-D3D33E54CC0A}">
      <dgm:prSet phldrT="[Texte]" custT="1"/>
      <dgm:spPr>
        <a:solidFill>
          <a:srgbClr val="92D050"/>
        </a:solidFill>
        <a:scene3d>
          <a:camera prst="orthographicFront"/>
          <a:lightRig rig="flood" dir="t"/>
        </a:scene3d>
        <a:sp3d prstMaterial="dkEdge">
          <a:bevelT w="127000" h="25400" prst="softRound"/>
        </a:sp3d>
      </dgm:spPr>
      <dgm:t>
        <a:bodyPr/>
        <a:lstStyle/>
        <a:p>
          <a:r>
            <a:rPr lang="fr-FR" sz="2800" dirty="0" smtClean="0"/>
            <a:t>QCM</a:t>
          </a:r>
          <a:endParaRPr lang="fr-FR" sz="2800" dirty="0"/>
        </a:p>
      </dgm:t>
    </dgm:pt>
    <dgm:pt modelId="{C129814A-9D2D-2F43-A93C-EF6C2E07D9F7}" type="parTrans" cxnId="{A786593A-8329-D947-BBE0-025A0AA50A8E}">
      <dgm:prSet/>
      <dgm:spPr/>
      <dgm:t>
        <a:bodyPr/>
        <a:lstStyle/>
        <a:p>
          <a:endParaRPr lang="fr-FR"/>
        </a:p>
      </dgm:t>
    </dgm:pt>
    <dgm:pt modelId="{B2FDB4F3-6356-F942-A912-1AF238F2F4C9}" type="sibTrans" cxnId="{A786593A-8329-D947-BBE0-025A0AA50A8E}">
      <dgm:prSet/>
      <dgm:spPr/>
      <dgm:t>
        <a:bodyPr/>
        <a:lstStyle/>
        <a:p>
          <a:endParaRPr lang="fr-FR"/>
        </a:p>
      </dgm:t>
    </dgm:pt>
    <dgm:pt modelId="{8A3AFD2E-FCFE-CD4D-B065-C653DE05F3D7}">
      <dgm:prSet phldrT="[Texte]" custT="1"/>
      <dgm:spPr>
        <a:solidFill>
          <a:srgbClr val="92D050"/>
        </a:solidFill>
        <a:scene3d>
          <a:camera prst="orthographicFront"/>
          <a:lightRig rig="flood" dir="t"/>
        </a:scene3d>
        <a:sp3d prstMaterial="dkEdge">
          <a:bevelT w="127000" h="25400" prst="softRound"/>
        </a:sp3d>
      </dgm:spPr>
      <dgm:t>
        <a:bodyPr/>
        <a:lstStyle/>
        <a:p>
          <a:r>
            <a:rPr lang="fr-FR" sz="2800" dirty="0" smtClean="0"/>
            <a:t>Questions ouvertes</a:t>
          </a:r>
          <a:endParaRPr lang="fr-FR" sz="2800" dirty="0"/>
        </a:p>
      </dgm:t>
    </dgm:pt>
    <dgm:pt modelId="{98780570-6306-5C45-A5B2-8E2C7C285E5C}" type="parTrans" cxnId="{9DFD52EA-A9D5-3844-BCE8-6270B8970078}">
      <dgm:prSet/>
      <dgm:spPr/>
      <dgm:t>
        <a:bodyPr/>
        <a:lstStyle/>
        <a:p>
          <a:endParaRPr lang="fr-FR"/>
        </a:p>
      </dgm:t>
    </dgm:pt>
    <dgm:pt modelId="{8644EB2D-45B7-B943-8208-83DFA993C4EE}" type="sibTrans" cxnId="{9DFD52EA-A9D5-3844-BCE8-6270B8970078}">
      <dgm:prSet/>
      <dgm:spPr/>
      <dgm:t>
        <a:bodyPr/>
        <a:lstStyle/>
        <a:p>
          <a:endParaRPr lang="fr-FR"/>
        </a:p>
      </dgm:t>
    </dgm:pt>
    <dgm:pt modelId="{8A390556-2AB6-304D-AE11-275FD00C2B10}" type="pres">
      <dgm:prSet presAssocID="{FA499FFC-D5EB-F94C-9037-60E696E7ECE5}" presName="Name0" presStyleCnt="0">
        <dgm:presLayoutVars>
          <dgm:chMax val="1"/>
          <dgm:chPref val="1"/>
          <dgm:dir/>
          <dgm:animOne val="branch"/>
          <dgm:animLvl val="lvl"/>
        </dgm:presLayoutVars>
      </dgm:prSet>
      <dgm:spPr/>
      <dgm:t>
        <a:bodyPr/>
        <a:lstStyle/>
        <a:p>
          <a:endParaRPr lang="fr-FR"/>
        </a:p>
      </dgm:t>
    </dgm:pt>
    <dgm:pt modelId="{A4B51D36-B34E-9F4B-A260-4FB6FC1B1627}" type="pres">
      <dgm:prSet presAssocID="{8608FB8D-54B2-5848-B392-47D0F0C43E47}" presName="singleCycle" presStyleCnt="0"/>
      <dgm:spPr>
        <a:scene3d>
          <a:camera prst="orthographicFront"/>
          <a:lightRig rig="flood" dir="t"/>
        </a:scene3d>
        <a:sp3d prstMaterial="dkEdge"/>
      </dgm:spPr>
    </dgm:pt>
    <dgm:pt modelId="{9F993490-2CAE-6749-8C37-EE3E132AFC60}" type="pres">
      <dgm:prSet presAssocID="{8608FB8D-54B2-5848-B392-47D0F0C43E47}" presName="singleCenter" presStyleLbl="node1" presStyleIdx="0" presStyleCnt="4" custScaleX="220492" custScaleY="107714" custLinFactNeighborX="-1411" custLinFactNeighborY="-11245">
        <dgm:presLayoutVars>
          <dgm:chMax val="7"/>
          <dgm:chPref val="7"/>
        </dgm:presLayoutVars>
      </dgm:prSet>
      <dgm:spPr/>
      <dgm:t>
        <a:bodyPr/>
        <a:lstStyle/>
        <a:p>
          <a:endParaRPr lang="fr-FR"/>
        </a:p>
      </dgm:t>
    </dgm:pt>
    <dgm:pt modelId="{DD043FA3-C2E3-5344-8391-30F3B023693E}" type="pres">
      <dgm:prSet presAssocID="{0B8AA866-7319-1F4E-BB13-6B9F9DF59993}" presName="Name56" presStyleLbl="parChTrans1D2" presStyleIdx="0" presStyleCnt="3"/>
      <dgm:spPr/>
      <dgm:t>
        <a:bodyPr/>
        <a:lstStyle/>
        <a:p>
          <a:endParaRPr lang="fr-FR"/>
        </a:p>
      </dgm:t>
    </dgm:pt>
    <dgm:pt modelId="{220D19D6-3076-4E4B-9656-FA4064DCBF7D}" type="pres">
      <dgm:prSet presAssocID="{96A6956E-8946-7549-BB84-00F4D40115C1}" presName="text0" presStyleLbl="node1" presStyleIdx="1" presStyleCnt="4" custScaleX="245456" custScaleY="111273" custRadScaleRad="142054" custRadScaleInc="-71768">
        <dgm:presLayoutVars>
          <dgm:bulletEnabled val="1"/>
        </dgm:presLayoutVars>
      </dgm:prSet>
      <dgm:spPr/>
      <dgm:t>
        <a:bodyPr/>
        <a:lstStyle/>
        <a:p>
          <a:endParaRPr lang="fr-FR"/>
        </a:p>
      </dgm:t>
    </dgm:pt>
    <dgm:pt modelId="{EE1429DA-E423-B846-9E8E-59782830C3E8}" type="pres">
      <dgm:prSet presAssocID="{98780570-6306-5C45-A5B2-8E2C7C285E5C}" presName="Name56" presStyleLbl="parChTrans1D2" presStyleIdx="1" presStyleCnt="3"/>
      <dgm:spPr/>
      <dgm:t>
        <a:bodyPr/>
        <a:lstStyle/>
        <a:p>
          <a:endParaRPr lang="fr-FR"/>
        </a:p>
      </dgm:t>
    </dgm:pt>
    <dgm:pt modelId="{F792FD2E-2056-374F-BDA4-3AA21ECAD65E}" type="pres">
      <dgm:prSet presAssocID="{8A3AFD2E-FCFE-CD4D-B065-C653DE05F3D7}" presName="text0" presStyleLbl="node1" presStyleIdx="2" presStyleCnt="4" custScaleX="245456" custScaleY="111273" custRadScaleRad="140970" custRadScaleInc="-126348">
        <dgm:presLayoutVars>
          <dgm:bulletEnabled val="1"/>
        </dgm:presLayoutVars>
      </dgm:prSet>
      <dgm:spPr/>
      <dgm:t>
        <a:bodyPr/>
        <a:lstStyle/>
        <a:p>
          <a:endParaRPr lang="fr-FR"/>
        </a:p>
      </dgm:t>
    </dgm:pt>
    <dgm:pt modelId="{9CBEA357-F700-2448-BD9F-0EC30C2FA719}" type="pres">
      <dgm:prSet presAssocID="{C129814A-9D2D-2F43-A93C-EF6C2E07D9F7}" presName="Name56" presStyleLbl="parChTrans1D2" presStyleIdx="2" presStyleCnt="3"/>
      <dgm:spPr/>
      <dgm:t>
        <a:bodyPr/>
        <a:lstStyle/>
        <a:p>
          <a:endParaRPr lang="fr-FR"/>
        </a:p>
      </dgm:t>
    </dgm:pt>
    <dgm:pt modelId="{D1EBC5CB-BBD9-C94F-A475-3482EB64CF37}" type="pres">
      <dgm:prSet presAssocID="{B2FD2C83-D172-6C49-8C37-D3D33E54CC0A}" presName="text0" presStyleLbl="node1" presStyleIdx="3" presStyleCnt="4" custScaleX="245456" custScaleY="111273" custRadScaleRad="56414" custRadScaleInc="-91887">
        <dgm:presLayoutVars>
          <dgm:bulletEnabled val="1"/>
        </dgm:presLayoutVars>
      </dgm:prSet>
      <dgm:spPr/>
      <dgm:t>
        <a:bodyPr/>
        <a:lstStyle/>
        <a:p>
          <a:endParaRPr lang="fr-FR"/>
        </a:p>
      </dgm:t>
    </dgm:pt>
  </dgm:ptLst>
  <dgm:cxnLst>
    <dgm:cxn modelId="{6F55DEB6-30CC-1842-959C-0DC6C890F177}" type="presOf" srcId="{8608FB8D-54B2-5848-B392-47D0F0C43E47}" destId="{9F993490-2CAE-6749-8C37-EE3E132AFC60}" srcOrd="0" destOrd="0" presId="urn:microsoft.com/office/officeart/2008/layout/RadialCluster"/>
    <dgm:cxn modelId="{DE76E8BD-2468-5046-8E6F-CDAA15E11B10}" srcId="{FA499FFC-D5EB-F94C-9037-60E696E7ECE5}" destId="{8608FB8D-54B2-5848-B392-47D0F0C43E47}" srcOrd="0" destOrd="0" parTransId="{66F5E195-7727-634D-983D-3E1C7524A181}" sibTransId="{1D51EE00-CBFC-3441-90FE-2A4D7339213A}"/>
    <dgm:cxn modelId="{9517B9F3-D6EB-7045-8E37-9F196453B751}" type="presOf" srcId="{B2FD2C83-D172-6C49-8C37-D3D33E54CC0A}" destId="{D1EBC5CB-BBD9-C94F-A475-3482EB64CF37}" srcOrd="0" destOrd="0" presId="urn:microsoft.com/office/officeart/2008/layout/RadialCluster"/>
    <dgm:cxn modelId="{8C441283-6AED-4541-A393-196048C3C8C5}" type="presOf" srcId="{8A3AFD2E-FCFE-CD4D-B065-C653DE05F3D7}" destId="{F792FD2E-2056-374F-BDA4-3AA21ECAD65E}" srcOrd="0" destOrd="0" presId="urn:microsoft.com/office/officeart/2008/layout/RadialCluster"/>
    <dgm:cxn modelId="{E28978BF-D6BD-994F-AA12-88B640A87668}" type="presOf" srcId="{0B8AA866-7319-1F4E-BB13-6B9F9DF59993}" destId="{DD043FA3-C2E3-5344-8391-30F3B023693E}" srcOrd="0" destOrd="0" presId="urn:microsoft.com/office/officeart/2008/layout/RadialCluster"/>
    <dgm:cxn modelId="{A786593A-8329-D947-BBE0-025A0AA50A8E}" srcId="{8608FB8D-54B2-5848-B392-47D0F0C43E47}" destId="{B2FD2C83-D172-6C49-8C37-D3D33E54CC0A}" srcOrd="2" destOrd="0" parTransId="{C129814A-9D2D-2F43-A93C-EF6C2E07D9F7}" sibTransId="{B2FDB4F3-6356-F942-A912-1AF238F2F4C9}"/>
    <dgm:cxn modelId="{444310FA-1431-E344-90A1-EE0B3CD5A94E}" type="presOf" srcId="{96A6956E-8946-7549-BB84-00F4D40115C1}" destId="{220D19D6-3076-4E4B-9656-FA4064DCBF7D}" srcOrd="0" destOrd="0" presId="urn:microsoft.com/office/officeart/2008/layout/RadialCluster"/>
    <dgm:cxn modelId="{350745B0-8066-D74B-BFAD-F508B761054E}" type="presOf" srcId="{98780570-6306-5C45-A5B2-8E2C7C285E5C}" destId="{EE1429DA-E423-B846-9E8E-59782830C3E8}" srcOrd="0" destOrd="0" presId="urn:microsoft.com/office/officeart/2008/layout/RadialCluster"/>
    <dgm:cxn modelId="{F5235C8F-3770-4142-97E6-D8074F4B473C}" type="presOf" srcId="{C129814A-9D2D-2F43-A93C-EF6C2E07D9F7}" destId="{9CBEA357-F700-2448-BD9F-0EC30C2FA719}" srcOrd="0" destOrd="0" presId="urn:microsoft.com/office/officeart/2008/layout/RadialCluster"/>
    <dgm:cxn modelId="{50186401-2A04-9344-8D4D-FD17A6EE2BB3}" srcId="{FA499FFC-D5EB-F94C-9037-60E696E7ECE5}" destId="{1EEE0144-AE1A-C340-AF17-D3E8773D175A}" srcOrd="1" destOrd="0" parTransId="{3E145D8A-F857-F641-B886-B9D08F394891}" sibTransId="{378E615F-B546-CB41-B82B-E259E7969132}"/>
    <dgm:cxn modelId="{734B03BA-B900-0647-8041-98D3B9000AB9}" srcId="{8608FB8D-54B2-5848-B392-47D0F0C43E47}" destId="{96A6956E-8946-7549-BB84-00F4D40115C1}" srcOrd="0" destOrd="0" parTransId="{0B8AA866-7319-1F4E-BB13-6B9F9DF59993}" sibTransId="{F18033A3-8B8B-3842-A8FB-11258D5994FE}"/>
    <dgm:cxn modelId="{496083C7-41BB-F145-AFB9-74A9AA28AE36}" type="presOf" srcId="{FA499FFC-D5EB-F94C-9037-60E696E7ECE5}" destId="{8A390556-2AB6-304D-AE11-275FD00C2B10}" srcOrd="0" destOrd="0" presId="urn:microsoft.com/office/officeart/2008/layout/RadialCluster"/>
    <dgm:cxn modelId="{9DFD52EA-A9D5-3844-BCE8-6270B8970078}" srcId="{8608FB8D-54B2-5848-B392-47D0F0C43E47}" destId="{8A3AFD2E-FCFE-CD4D-B065-C653DE05F3D7}" srcOrd="1" destOrd="0" parTransId="{98780570-6306-5C45-A5B2-8E2C7C285E5C}" sibTransId="{8644EB2D-45B7-B943-8208-83DFA993C4EE}"/>
    <dgm:cxn modelId="{4B4FEBF6-EEE7-8846-B311-C86374956F3C}" type="presParOf" srcId="{8A390556-2AB6-304D-AE11-275FD00C2B10}" destId="{A4B51D36-B34E-9F4B-A260-4FB6FC1B1627}" srcOrd="0" destOrd="0" presId="urn:microsoft.com/office/officeart/2008/layout/RadialCluster"/>
    <dgm:cxn modelId="{5529A1CB-622E-4342-825E-CAEBFC21B295}" type="presParOf" srcId="{A4B51D36-B34E-9F4B-A260-4FB6FC1B1627}" destId="{9F993490-2CAE-6749-8C37-EE3E132AFC60}" srcOrd="0" destOrd="0" presId="urn:microsoft.com/office/officeart/2008/layout/RadialCluster"/>
    <dgm:cxn modelId="{13962BF4-E36F-9B4E-8E95-AA18F23F03DC}" type="presParOf" srcId="{A4B51D36-B34E-9F4B-A260-4FB6FC1B1627}" destId="{DD043FA3-C2E3-5344-8391-30F3B023693E}" srcOrd="1" destOrd="0" presId="urn:microsoft.com/office/officeart/2008/layout/RadialCluster"/>
    <dgm:cxn modelId="{62E49F04-673E-7B4F-A7B9-64788B074144}" type="presParOf" srcId="{A4B51D36-B34E-9F4B-A260-4FB6FC1B1627}" destId="{220D19D6-3076-4E4B-9656-FA4064DCBF7D}" srcOrd="2" destOrd="0" presId="urn:microsoft.com/office/officeart/2008/layout/RadialCluster"/>
    <dgm:cxn modelId="{F99DC6DC-BD51-764E-BFE8-6BD63E2E7E01}" type="presParOf" srcId="{A4B51D36-B34E-9F4B-A260-4FB6FC1B1627}" destId="{EE1429DA-E423-B846-9E8E-59782830C3E8}" srcOrd="3" destOrd="0" presId="urn:microsoft.com/office/officeart/2008/layout/RadialCluster"/>
    <dgm:cxn modelId="{C3703CB8-A6C3-2940-BAB6-3306CAFAE2D4}" type="presParOf" srcId="{A4B51D36-B34E-9F4B-A260-4FB6FC1B1627}" destId="{F792FD2E-2056-374F-BDA4-3AA21ECAD65E}" srcOrd="4" destOrd="0" presId="urn:microsoft.com/office/officeart/2008/layout/RadialCluster"/>
    <dgm:cxn modelId="{B77625B0-DD9D-D745-B256-F44996CDEF7B}" type="presParOf" srcId="{A4B51D36-B34E-9F4B-A260-4FB6FC1B1627}" destId="{9CBEA357-F700-2448-BD9F-0EC30C2FA719}" srcOrd="5" destOrd="0" presId="urn:microsoft.com/office/officeart/2008/layout/RadialCluster"/>
    <dgm:cxn modelId="{2ADA54CE-A81C-4C43-8E9C-C348AD72D6E6}" type="presParOf" srcId="{A4B51D36-B34E-9F4B-A260-4FB6FC1B1627}" destId="{D1EBC5CB-BBD9-C94F-A475-3482EB64CF37}"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499FFC-D5EB-F94C-9037-60E696E7ECE5}" type="doc">
      <dgm:prSet loTypeId="urn:microsoft.com/office/officeart/2008/layout/RadialCluster" loCatId="" qsTypeId="urn:microsoft.com/office/officeart/2005/8/quickstyle/3D4" qsCatId="3D" csTypeId="urn:microsoft.com/office/officeart/2005/8/colors/accent3_4" csCatId="accent3" phldr="1"/>
      <dgm:spPr>
        <a:scene3d>
          <a:camera prst="orthographicFront"/>
          <a:lightRig rig="flood" dir="t"/>
        </a:scene3d>
      </dgm:spPr>
      <dgm:t>
        <a:bodyPr/>
        <a:lstStyle/>
        <a:p>
          <a:endParaRPr lang="fr-FR"/>
        </a:p>
      </dgm:t>
    </dgm:pt>
    <dgm:pt modelId="{8608FB8D-54B2-5848-B392-47D0F0C43E47}">
      <dgm:prSet phldrT="[Texte]"/>
      <dgm:spPr>
        <a:ln>
          <a:noFill/>
        </a:ln>
        <a:effectLst/>
        <a:scene3d>
          <a:camera prst="orthographicFront"/>
          <a:lightRig rig="flood" dir="t"/>
        </a:scene3d>
        <a:sp3d prstMaterial="dkEdge">
          <a:bevelT w="127000" h="25400" prst="softRound"/>
        </a:sp3d>
      </dgm:spPr>
      <dgm:t>
        <a:bodyPr/>
        <a:lstStyle/>
        <a:p>
          <a:r>
            <a:rPr lang="fr-FR" dirty="0" smtClean="0"/>
            <a:t>Quelle progression ?</a:t>
          </a:r>
          <a:endParaRPr lang="fr-FR" dirty="0"/>
        </a:p>
      </dgm:t>
    </dgm:pt>
    <dgm:pt modelId="{66F5E195-7727-634D-983D-3E1C7524A181}" type="parTrans" cxnId="{DE76E8BD-2468-5046-8E6F-CDAA15E11B10}">
      <dgm:prSet/>
      <dgm:spPr/>
      <dgm:t>
        <a:bodyPr/>
        <a:lstStyle/>
        <a:p>
          <a:endParaRPr lang="fr-FR"/>
        </a:p>
      </dgm:t>
    </dgm:pt>
    <dgm:pt modelId="{1D51EE00-CBFC-3441-90FE-2A4D7339213A}" type="sibTrans" cxnId="{DE76E8BD-2468-5046-8E6F-CDAA15E11B10}">
      <dgm:prSet/>
      <dgm:spPr/>
      <dgm:t>
        <a:bodyPr/>
        <a:lstStyle/>
        <a:p>
          <a:endParaRPr lang="fr-FR"/>
        </a:p>
      </dgm:t>
    </dgm:pt>
    <dgm:pt modelId="{7B8028B0-BC0D-794D-98C7-E49A109126AB}">
      <dgm:prSet phldrT="[Texte]"/>
      <dgm:spPr>
        <a:solidFill>
          <a:srgbClr val="92D050"/>
        </a:solidFill>
        <a:ln>
          <a:noFill/>
        </a:ln>
        <a:scene3d>
          <a:camera prst="orthographicFront"/>
          <a:lightRig rig="flood" dir="t"/>
        </a:scene3d>
        <a:sp3d prstMaterial="dkEdge">
          <a:bevelT w="127000" h="25400" prst="softRound"/>
        </a:sp3d>
      </dgm:spPr>
      <dgm:t>
        <a:bodyPr/>
        <a:lstStyle/>
        <a:p>
          <a:r>
            <a:rPr lang="fr-FR" dirty="0" smtClean="0"/>
            <a:t>Capacité par capacité</a:t>
          </a:r>
          <a:endParaRPr lang="fr-FR" dirty="0"/>
        </a:p>
      </dgm:t>
    </dgm:pt>
    <dgm:pt modelId="{78EE7BF6-857A-EC48-9CA5-E66F79FE2FD7}" type="parTrans" cxnId="{D9DE9318-D5A9-0E44-811F-05C5A2FF7972}">
      <dgm:prSet/>
      <dgm:spPr>
        <a:scene3d>
          <a:camera prst="orthographicFront"/>
          <a:lightRig rig="flood" dir="t"/>
        </a:scene3d>
        <a:sp3d z="-40000" prstMaterial="dkEdge"/>
      </dgm:spPr>
      <dgm:t>
        <a:bodyPr/>
        <a:lstStyle/>
        <a:p>
          <a:endParaRPr lang="fr-FR"/>
        </a:p>
      </dgm:t>
    </dgm:pt>
    <dgm:pt modelId="{53252BB0-D229-BF40-BFCB-B7B3B0EF4503}" type="sibTrans" cxnId="{D9DE9318-D5A9-0E44-811F-05C5A2FF7972}">
      <dgm:prSet/>
      <dgm:spPr/>
      <dgm:t>
        <a:bodyPr/>
        <a:lstStyle/>
        <a:p>
          <a:endParaRPr lang="fr-FR"/>
        </a:p>
      </dgm:t>
    </dgm:pt>
    <dgm:pt modelId="{96A6956E-8946-7549-BB84-00F4D40115C1}">
      <dgm:prSet phldrT="[Texte]"/>
      <dgm:spPr>
        <a:solidFill>
          <a:srgbClr val="92D050"/>
        </a:solidFill>
        <a:scene3d>
          <a:camera prst="orthographicFront"/>
          <a:lightRig rig="flood" dir="t"/>
        </a:scene3d>
        <a:sp3d prstMaterial="dkEdge">
          <a:bevelT w="127000" h="25400" prst="softRound"/>
        </a:sp3d>
      </dgm:spPr>
      <dgm:t>
        <a:bodyPr/>
        <a:lstStyle/>
        <a:p>
          <a:r>
            <a:rPr lang="fr-FR" dirty="0" smtClean="0"/>
            <a:t>Tester plusieurs capacités </a:t>
          </a:r>
          <a:endParaRPr lang="fr-FR" dirty="0"/>
        </a:p>
      </dgm:t>
    </dgm:pt>
    <dgm:pt modelId="{0B8AA866-7319-1F4E-BB13-6B9F9DF59993}" type="parTrans" cxnId="{734B03BA-B900-0647-8041-98D3B9000AB9}">
      <dgm:prSet/>
      <dgm:spPr>
        <a:scene3d>
          <a:camera prst="orthographicFront"/>
          <a:lightRig rig="flood" dir="t"/>
        </a:scene3d>
        <a:sp3d z="-40000" prstMaterial="dkEdge"/>
      </dgm:spPr>
      <dgm:t>
        <a:bodyPr/>
        <a:lstStyle/>
        <a:p>
          <a:endParaRPr lang="fr-FR"/>
        </a:p>
      </dgm:t>
    </dgm:pt>
    <dgm:pt modelId="{F18033A3-8B8B-3842-A8FB-11258D5994FE}" type="sibTrans" cxnId="{734B03BA-B900-0647-8041-98D3B9000AB9}">
      <dgm:prSet/>
      <dgm:spPr/>
      <dgm:t>
        <a:bodyPr/>
        <a:lstStyle/>
        <a:p>
          <a:endParaRPr lang="fr-FR"/>
        </a:p>
      </dgm:t>
    </dgm:pt>
    <dgm:pt modelId="{1EEE0144-AE1A-C340-AF17-D3E8773D175A}">
      <dgm:prSet phldrT="[Texte]" custScaleX="369873" custScaleY="145366" custRadScaleRad="126562" custRadScaleInc="-43016"/>
      <dgm:spPr>
        <a:solidFill>
          <a:srgbClr val="92D050"/>
        </a:solidFill>
        <a:scene3d>
          <a:camera prst="orthographicFront"/>
          <a:lightRig rig="flood" dir="t"/>
        </a:scene3d>
        <a:sp3d prstMaterial="dkEdge">
          <a:bevelT w="127000" h="25400" prst="softRound"/>
        </a:sp3d>
      </dgm:spPr>
      <dgm:t>
        <a:bodyPr/>
        <a:lstStyle/>
        <a:p>
          <a:endParaRPr lang="fr-FR"/>
        </a:p>
      </dgm:t>
    </dgm:pt>
    <dgm:pt modelId="{3E145D8A-F857-F641-B886-B9D08F394891}" type="parTrans" cxnId="{50186401-2A04-9344-8D4D-FD17A6EE2BB3}">
      <dgm:prSet/>
      <dgm:spPr/>
      <dgm:t>
        <a:bodyPr/>
        <a:lstStyle/>
        <a:p>
          <a:endParaRPr lang="fr-FR"/>
        </a:p>
      </dgm:t>
    </dgm:pt>
    <dgm:pt modelId="{378E615F-B546-CB41-B82B-E259E7969132}" type="sibTrans" cxnId="{50186401-2A04-9344-8D4D-FD17A6EE2BB3}">
      <dgm:prSet/>
      <dgm:spPr/>
      <dgm:t>
        <a:bodyPr/>
        <a:lstStyle/>
        <a:p>
          <a:endParaRPr lang="fr-FR"/>
        </a:p>
      </dgm:t>
    </dgm:pt>
    <dgm:pt modelId="{8A390556-2AB6-304D-AE11-275FD00C2B10}" type="pres">
      <dgm:prSet presAssocID="{FA499FFC-D5EB-F94C-9037-60E696E7ECE5}" presName="Name0" presStyleCnt="0">
        <dgm:presLayoutVars>
          <dgm:chMax val="1"/>
          <dgm:chPref val="1"/>
          <dgm:dir/>
          <dgm:animOne val="branch"/>
          <dgm:animLvl val="lvl"/>
        </dgm:presLayoutVars>
      </dgm:prSet>
      <dgm:spPr/>
      <dgm:t>
        <a:bodyPr/>
        <a:lstStyle/>
        <a:p>
          <a:endParaRPr lang="fr-FR"/>
        </a:p>
      </dgm:t>
    </dgm:pt>
    <dgm:pt modelId="{A4B51D36-B34E-9F4B-A260-4FB6FC1B1627}" type="pres">
      <dgm:prSet presAssocID="{8608FB8D-54B2-5848-B392-47D0F0C43E47}" presName="singleCycle" presStyleCnt="0"/>
      <dgm:spPr>
        <a:scene3d>
          <a:camera prst="orthographicFront"/>
          <a:lightRig rig="flood" dir="t"/>
        </a:scene3d>
        <a:sp3d prstMaterial="dkEdge"/>
      </dgm:spPr>
    </dgm:pt>
    <dgm:pt modelId="{9F993490-2CAE-6749-8C37-EE3E132AFC60}" type="pres">
      <dgm:prSet presAssocID="{8608FB8D-54B2-5848-B392-47D0F0C43E47}" presName="singleCenter" presStyleLbl="node1" presStyleIdx="0" presStyleCnt="3" custScaleX="190887" custScaleY="105463" custLinFactNeighborX="1217" custLinFactNeighborY="2778">
        <dgm:presLayoutVars>
          <dgm:chMax val="7"/>
          <dgm:chPref val="7"/>
        </dgm:presLayoutVars>
      </dgm:prSet>
      <dgm:spPr/>
      <dgm:t>
        <a:bodyPr/>
        <a:lstStyle/>
        <a:p>
          <a:endParaRPr lang="fr-FR"/>
        </a:p>
      </dgm:t>
    </dgm:pt>
    <dgm:pt modelId="{90844480-755E-F44D-94F0-C3D16135CF08}" type="pres">
      <dgm:prSet presAssocID="{78EE7BF6-857A-EC48-9CA5-E66F79FE2FD7}" presName="Name56" presStyleLbl="parChTrans1D2" presStyleIdx="0" presStyleCnt="2"/>
      <dgm:spPr/>
      <dgm:t>
        <a:bodyPr/>
        <a:lstStyle/>
        <a:p>
          <a:endParaRPr lang="fr-FR"/>
        </a:p>
      </dgm:t>
    </dgm:pt>
    <dgm:pt modelId="{1F7DDD04-7180-5141-BE24-CFA866DD0082}" type="pres">
      <dgm:prSet presAssocID="{7B8028B0-BC0D-794D-98C7-E49A109126AB}" presName="text0" presStyleLbl="node1" presStyleIdx="1" presStyleCnt="3" custScaleX="209835" custScaleY="114830" custRadScaleRad="132096" custRadScaleInc="-54955">
        <dgm:presLayoutVars>
          <dgm:bulletEnabled val="1"/>
        </dgm:presLayoutVars>
      </dgm:prSet>
      <dgm:spPr/>
      <dgm:t>
        <a:bodyPr/>
        <a:lstStyle/>
        <a:p>
          <a:endParaRPr lang="fr-FR"/>
        </a:p>
      </dgm:t>
    </dgm:pt>
    <dgm:pt modelId="{DD043FA3-C2E3-5344-8391-30F3B023693E}" type="pres">
      <dgm:prSet presAssocID="{0B8AA866-7319-1F4E-BB13-6B9F9DF59993}" presName="Name56" presStyleLbl="parChTrans1D2" presStyleIdx="1" presStyleCnt="2"/>
      <dgm:spPr/>
      <dgm:t>
        <a:bodyPr/>
        <a:lstStyle/>
        <a:p>
          <a:endParaRPr lang="fr-FR"/>
        </a:p>
      </dgm:t>
    </dgm:pt>
    <dgm:pt modelId="{220D19D6-3076-4E4B-9656-FA4064DCBF7D}" type="pres">
      <dgm:prSet presAssocID="{96A6956E-8946-7549-BB84-00F4D40115C1}" presName="text0" presStyleLbl="node1" presStyleIdx="2" presStyleCnt="3" custScaleX="346578" custScaleY="107217" custRadScaleRad="126562" custRadScaleInc="-43016">
        <dgm:presLayoutVars>
          <dgm:bulletEnabled val="1"/>
        </dgm:presLayoutVars>
      </dgm:prSet>
      <dgm:spPr/>
      <dgm:t>
        <a:bodyPr/>
        <a:lstStyle/>
        <a:p>
          <a:endParaRPr lang="fr-FR"/>
        </a:p>
      </dgm:t>
    </dgm:pt>
  </dgm:ptLst>
  <dgm:cxnLst>
    <dgm:cxn modelId="{40BF26E2-EEFA-9241-9DE7-09DE045C7714}" type="presOf" srcId="{0B8AA866-7319-1F4E-BB13-6B9F9DF59993}" destId="{DD043FA3-C2E3-5344-8391-30F3B023693E}" srcOrd="0" destOrd="0" presId="urn:microsoft.com/office/officeart/2008/layout/RadialCluster"/>
    <dgm:cxn modelId="{EA62EA31-610D-E14C-8957-5DE2C9216047}" type="presOf" srcId="{78EE7BF6-857A-EC48-9CA5-E66F79FE2FD7}" destId="{90844480-755E-F44D-94F0-C3D16135CF08}" srcOrd="0" destOrd="0" presId="urn:microsoft.com/office/officeart/2008/layout/RadialCluster"/>
    <dgm:cxn modelId="{DE76E8BD-2468-5046-8E6F-CDAA15E11B10}" srcId="{FA499FFC-D5EB-F94C-9037-60E696E7ECE5}" destId="{8608FB8D-54B2-5848-B392-47D0F0C43E47}" srcOrd="0" destOrd="0" parTransId="{66F5E195-7727-634D-983D-3E1C7524A181}" sibTransId="{1D51EE00-CBFC-3441-90FE-2A4D7339213A}"/>
    <dgm:cxn modelId="{26BF8CDD-A2EB-7C45-8C76-ADF2F6A9541B}" type="presOf" srcId="{7B8028B0-BC0D-794D-98C7-E49A109126AB}" destId="{1F7DDD04-7180-5141-BE24-CFA866DD0082}" srcOrd="0" destOrd="0" presId="urn:microsoft.com/office/officeart/2008/layout/RadialCluster"/>
    <dgm:cxn modelId="{0E0B9880-8879-E646-818C-4D2F371BE491}" type="presOf" srcId="{96A6956E-8946-7549-BB84-00F4D40115C1}" destId="{220D19D6-3076-4E4B-9656-FA4064DCBF7D}" srcOrd="0" destOrd="0" presId="urn:microsoft.com/office/officeart/2008/layout/RadialCluster"/>
    <dgm:cxn modelId="{D9DE9318-D5A9-0E44-811F-05C5A2FF7972}" srcId="{8608FB8D-54B2-5848-B392-47D0F0C43E47}" destId="{7B8028B0-BC0D-794D-98C7-E49A109126AB}" srcOrd="0" destOrd="0" parTransId="{78EE7BF6-857A-EC48-9CA5-E66F79FE2FD7}" sibTransId="{53252BB0-D229-BF40-BFCB-B7B3B0EF4503}"/>
    <dgm:cxn modelId="{61ED4F1D-C6ED-BC4B-9EC7-3473F6147F70}" type="presOf" srcId="{8608FB8D-54B2-5848-B392-47D0F0C43E47}" destId="{9F993490-2CAE-6749-8C37-EE3E132AFC60}" srcOrd="0" destOrd="0" presId="urn:microsoft.com/office/officeart/2008/layout/RadialCluster"/>
    <dgm:cxn modelId="{50186401-2A04-9344-8D4D-FD17A6EE2BB3}" srcId="{FA499FFC-D5EB-F94C-9037-60E696E7ECE5}" destId="{1EEE0144-AE1A-C340-AF17-D3E8773D175A}" srcOrd="1" destOrd="0" parTransId="{3E145D8A-F857-F641-B886-B9D08F394891}" sibTransId="{378E615F-B546-CB41-B82B-E259E7969132}"/>
    <dgm:cxn modelId="{734B03BA-B900-0647-8041-98D3B9000AB9}" srcId="{8608FB8D-54B2-5848-B392-47D0F0C43E47}" destId="{96A6956E-8946-7549-BB84-00F4D40115C1}" srcOrd="1" destOrd="0" parTransId="{0B8AA866-7319-1F4E-BB13-6B9F9DF59993}" sibTransId="{F18033A3-8B8B-3842-A8FB-11258D5994FE}"/>
    <dgm:cxn modelId="{ACF90D35-27B9-0245-8138-68C7D98D133D}" type="presOf" srcId="{FA499FFC-D5EB-F94C-9037-60E696E7ECE5}" destId="{8A390556-2AB6-304D-AE11-275FD00C2B10}" srcOrd="0" destOrd="0" presId="urn:microsoft.com/office/officeart/2008/layout/RadialCluster"/>
    <dgm:cxn modelId="{510B817F-D4B2-9245-A80A-C1C47E05A27F}" type="presParOf" srcId="{8A390556-2AB6-304D-AE11-275FD00C2B10}" destId="{A4B51D36-B34E-9F4B-A260-4FB6FC1B1627}" srcOrd="0" destOrd="0" presId="urn:microsoft.com/office/officeart/2008/layout/RadialCluster"/>
    <dgm:cxn modelId="{3E21B215-7441-8941-AB67-0949999A4856}" type="presParOf" srcId="{A4B51D36-B34E-9F4B-A260-4FB6FC1B1627}" destId="{9F993490-2CAE-6749-8C37-EE3E132AFC60}" srcOrd="0" destOrd="0" presId="urn:microsoft.com/office/officeart/2008/layout/RadialCluster"/>
    <dgm:cxn modelId="{124255D7-36ED-E44C-82BF-350AB8E07154}" type="presParOf" srcId="{A4B51D36-B34E-9F4B-A260-4FB6FC1B1627}" destId="{90844480-755E-F44D-94F0-C3D16135CF08}" srcOrd="1" destOrd="0" presId="urn:microsoft.com/office/officeart/2008/layout/RadialCluster"/>
    <dgm:cxn modelId="{874E854F-704F-484F-B720-564C0B93ED3F}" type="presParOf" srcId="{A4B51D36-B34E-9F4B-A260-4FB6FC1B1627}" destId="{1F7DDD04-7180-5141-BE24-CFA866DD0082}" srcOrd="2" destOrd="0" presId="urn:microsoft.com/office/officeart/2008/layout/RadialCluster"/>
    <dgm:cxn modelId="{5AD04531-CF50-B843-81C1-2215F748358F}" type="presParOf" srcId="{A4B51D36-B34E-9F4B-A260-4FB6FC1B1627}" destId="{DD043FA3-C2E3-5344-8391-30F3B023693E}" srcOrd="3" destOrd="0" presId="urn:microsoft.com/office/officeart/2008/layout/RadialCluster"/>
    <dgm:cxn modelId="{36B0E9E2-BC1E-6442-8A79-2811EA07FBDD}" type="presParOf" srcId="{A4B51D36-B34E-9F4B-A260-4FB6FC1B1627}" destId="{220D19D6-3076-4E4B-9656-FA4064DCBF7D}"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499FFC-D5EB-F94C-9037-60E696E7ECE5}" type="doc">
      <dgm:prSet loTypeId="urn:microsoft.com/office/officeart/2008/layout/RadialCluster" loCatId="" qsTypeId="urn:microsoft.com/office/officeart/2005/8/quickstyle/3D4" qsCatId="3D" csTypeId="urn:microsoft.com/office/officeart/2005/8/colors/accent3_4" csCatId="accent3" phldr="1"/>
      <dgm:spPr>
        <a:scene3d>
          <a:camera prst="orthographicFront"/>
          <a:lightRig rig="flood" dir="t"/>
        </a:scene3d>
      </dgm:spPr>
      <dgm:t>
        <a:bodyPr/>
        <a:lstStyle/>
        <a:p>
          <a:endParaRPr lang="fr-FR"/>
        </a:p>
      </dgm:t>
    </dgm:pt>
    <dgm:pt modelId="{8608FB8D-54B2-5848-B392-47D0F0C43E47}">
      <dgm:prSet phldrT="[Texte]" custT="1"/>
      <dgm:spPr>
        <a:ln>
          <a:noFill/>
        </a:ln>
        <a:effectLst/>
        <a:scene3d>
          <a:camera prst="orthographicFront"/>
          <a:lightRig rig="flood" dir="t"/>
        </a:scene3d>
        <a:sp3d prstMaterial="dkEdge">
          <a:bevelT w="127000" h="25400" prst="softRound"/>
        </a:sp3d>
      </dgm:spPr>
      <dgm:t>
        <a:bodyPr/>
        <a:lstStyle/>
        <a:p>
          <a:r>
            <a:rPr lang="fr-FR" sz="4400" dirty="0" smtClean="0"/>
            <a:t>Les réponses peuvent être </a:t>
          </a:r>
          <a:endParaRPr lang="fr-FR" sz="4400" dirty="0"/>
        </a:p>
      </dgm:t>
    </dgm:pt>
    <dgm:pt modelId="{66F5E195-7727-634D-983D-3E1C7524A181}" type="parTrans" cxnId="{DE76E8BD-2468-5046-8E6F-CDAA15E11B10}">
      <dgm:prSet/>
      <dgm:spPr/>
      <dgm:t>
        <a:bodyPr/>
        <a:lstStyle/>
        <a:p>
          <a:endParaRPr lang="fr-FR"/>
        </a:p>
      </dgm:t>
    </dgm:pt>
    <dgm:pt modelId="{1D51EE00-CBFC-3441-90FE-2A4D7339213A}" type="sibTrans" cxnId="{DE76E8BD-2468-5046-8E6F-CDAA15E11B10}">
      <dgm:prSet/>
      <dgm:spPr/>
      <dgm:t>
        <a:bodyPr/>
        <a:lstStyle/>
        <a:p>
          <a:endParaRPr lang="fr-FR"/>
        </a:p>
      </dgm:t>
    </dgm:pt>
    <dgm:pt modelId="{96A6956E-8946-7549-BB84-00F4D40115C1}">
      <dgm:prSet phldrT="[Texte]" custT="1"/>
      <dgm:spPr>
        <a:solidFill>
          <a:srgbClr val="92D050"/>
        </a:solidFill>
        <a:ln>
          <a:solidFill>
            <a:schemeClr val="accent1"/>
          </a:solidFill>
        </a:ln>
        <a:scene3d>
          <a:camera prst="orthographicFront"/>
          <a:lightRig rig="flood" dir="t"/>
        </a:scene3d>
        <a:sp3d prstMaterial="dkEdge">
          <a:bevelT w="127000" h="25400" prst="softRound"/>
        </a:sp3d>
      </dgm:spPr>
      <dgm:t>
        <a:bodyPr/>
        <a:lstStyle/>
        <a:p>
          <a:r>
            <a:rPr lang="fr-FR" sz="2800" dirty="0" smtClean="0"/>
            <a:t>Orales</a:t>
          </a:r>
          <a:endParaRPr lang="fr-FR" sz="2800" dirty="0"/>
        </a:p>
      </dgm:t>
    </dgm:pt>
    <dgm:pt modelId="{0B8AA866-7319-1F4E-BB13-6B9F9DF59993}" type="parTrans" cxnId="{734B03BA-B900-0647-8041-98D3B9000AB9}">
      <dgm:prSet/>
      <dgm:spPr>
        <a:scene3d>
          <a:camera prst="orthographicFront"/>
          <a:lightRig rig="flood" dir="t"/>
        </a:scene3d>
        <a:sp3d z="-40000" prstMaterial="dkEdge"/>
      </dgm:spPr>
      <dgm:t>
        <a:bodyPr/>
        <a:lstStyle/>
        <a:p>
          <a:endParaRPr lang="fr-FR"/>
        </a:p>
      </dgm:t>
    </dgm:pt>
    <dgm:pt modelId="{F18033A3-8B8B-3842-A8FB-11258D5994FE}" type="sibTrans" cxnId="{734B03BA-B900-0647-8041-98D3B9000AB9}">
      <dgm:prSet/>
      <dgm:spPr/>
      <dgm:t>
        <a:bodyPr/>
        <a:lstStyle/>
        <a:p>
          <a:endParaRPr lang="fr-FR"/>
        </a:p>
      </dgm:t>
    </dgm:pt>
    <dgm:pt modelId="{1EEE0144-AE1A-C340-AF17-D3E8773D175A}">
      <dgm:prSet phldrT="[Texte]" custScaleX="369873" custScaleY="145366" custRadScaleRad="126562" custRadScaleInc="-43016"/>
      <dgm:spPr>
        <a:solidFill>
          <a:srgbClr val="92D050"/>
        </a:solidFill>
        <a:scene3d>
          <a:camera prst="orthographicFront"/>
          <a:lightRig rig="flood" dir="t"/>
        </a:scene3d>
        <a:sp3d prstMaterial="dkEdge">
          <a:bevelT w="127000" h="25400" prst="softRound"/>
        </a:sp3d>
      </dgm:spPr>
      <dgm:t>
        <a:bodyPr/>
        <a:lstStyle/>
        <a:p>
          <a:endParaRPr lang="fr-FR" dirty="0"/>
        </a:p>
      </dgm:t>
    </dgm:pt>
    <dgm:pt modelId="{3E145D8A-F857-F641-B886-B9D08F394891}" type="parTrans" cxnId="{50186401-2A04-9344-8D4D-FD17A6EE2BB3}">
      <dgm:prSet/>
      <dgm:spPr/>
      <dgm:t>
        <a:bodyPr/>
        <a:lstStyle/>
        <a:p>
          <a:endParaRPr lang="fr-FR"/>
        </a:p>
      </dgm:t>
    </dgm:pt>
    <dgm:pt modelId="{378E615F-B546-CB41-B82B-E259E7969132}" type="sibTrans" cxnId="{50186401-2A04-9344-8D4D-FD17A6EE2BB3}">
      <dgm:prSet/>
      <dgm:spPr/>
      <dgm:t>
        <a:bodyPr/>
        <a:lstStyle/>
        <a:p>
          <a:endParaRPr lang="fr-FR"/>
        </a:p>
      </dgm:t>
    </dgm:pt>
    <dgm:pt modelId="{B2FD2C83-D172-6C49-8C37-D3D33E54CC0A}">
      <dgm:prSet phldrT="[Texte]" custT="1"/>
      <dgm:spPr>
        <a:solidFill>
          <a:srgbClr val="92D050"/>
        </a:solidFill>
        <a:scene3d>
          <a:camera prst="orthographicFront"/>
          <a:lightRig rig="flood" dir="t"/>
        </a:scene3d>
        <a:sp3d prstMaterial="dkEdge">
          <a:bevelT w="127000" h="25400" prst="softRound"/>
        </a:sp3d>
      </dgm:spPr>
      <dgm:t>
        <a:bodyPr/>
        <a:lstStyle/>
        <a:p>
          <a:r>
            <a:rPr lang="fr-FR" sz="2800" dirty="0" smtClean="0"/>
            <a:t>Sur un document réponse dédié</a:t>
          </a:r>
          <a:endParaRPr lang="fr-FR" sz="2800" dirty="0"/>
        </a:p>
      </dgm:t>
    </dgm:pt>
    <dgm:pt modelId="{C129814A-9D2D-2F43-A93C-EF6C2E07D9F7}" type="parTrans" cxnId="{A786593A-8329-D947-BBE0-025A0AA50A8E}">
      <dgm:prSet/>
      <dgm:spPr/>
      <dgm:t>
        <a:bodyPr/>
        <a:lstStyle/>
        <a:p>
          <a:endParaRPr lang="fr-FR"/>
        </a:p>
      </dgm:t>
    </dgm:pt>
    <dgm:pt modelId="{B2FDB4F3-6356-F942-A912-1AF238F2F4C9}" type="sibTrans" cxnId="{A786593A-8329-D947-BBE0-025A0AA50A8E}">
      <dgm:prSet/>
      <dgm:spPr/>
      <dgm:t>
        <a:bodyPr/>
        <a:lstStyle/>
        <a:p>
          <a:endParaRPr lang="fr-FR"/>
        </a:p>
      </dgm:t>
    </dgm:pt>
    <dgm:pt modelId="{8A3AFD2E-FCFE-CD4D-B065-C653DE05F3D7}">
      <dgm:prSet phldrT="[Texte]" custT="1"/>
      <dgm:spPr>
        <a:solidFill>
          <a:srgbClr val="92D050"/>
        </a:solidFill>
        <a:scene3d>
          <a:camera prst="orthographicFront"/>
          <a:lightRig rig="flood" dir="t"/>
        </a:scene3d>
        <a:sp3d prstMaterial="dkEdge">
          <a:bevelT w="127000" h="25400" prst="softRound"/>
        </a:sp3d>
      </dgm:spPr>
      <dgm:t>
        <a:bodyPr/>
        <a:lstStyle/>
        <a:p>
          <a:r>
            <a:rPr lang="fr-FR" sz="2800" dirty="0" smtClean="0"/>
            <a:t>Sur le cahier</a:t>
          </a:r>
          <a:endParaRPr lang="fr-FR" sz="2800" dirty="0"/>
        </a:p>
      </dgm:t>
    </dgm:pt>
    <dgm:pt modelId="{98780570-6306-5C45-A5B2-8E2C7C285E5C}" type="parTrans" cxnId="{9DFD52EA-A9D5-3844-BCE8-6270B8970078}">
      <dgm:prSet/>
      <dgm:spPr/>
      <dgm:t>
        <a:bodyPr/>
        <a:lstStyle/>
        <a:p>
          <a:endParaRPr lang="fr-FR"/>
        </a:p>
      </dgm:t>
    </dgm:pt>
    <dgm:pt modelId="{8644EB2D-45B7-B943-8208-83DFA993C4EE}" type="sibTrans" cxnId="{9DFD52EA-A9D5-3844-BCE8-6270B8970078}">
      <dgm:prSet/>
      <dgm:spPr/>
      <dgm:t>
        <a:bodyPr/>
        <a:lstStyle/>
        <a:p>
          <a:endParaRPr lang="fr-FR"/>
        </a:p>
      </dgm:t>
    </dgm:pt>
    <dgm:pt modelId="{7B8028B0-BC0D-794D-98C7-E49A109126AB}">
      <dgm:prSet phldrT="[Texte]" custT="1"/>
      <dgm:spPr>
        <a:solidFill>
          <a:srgbClr val="92D050"/>
        </a:solidFill>
        <a:ln>
          <a:noFill/>
        </a:ln>
        <a:scene3d>
          <a:camera prst="orthographicFront"/>
          <a:lightRig rig="flood" dir="t"/>
        </a:scene3d>
        <a:sp3d prstMaterial="dkEdge">
          <a:bevelT w="127000" h="25400" prst="softRound"/>
        </a:sp3d>
      </dgm:spPr>
      <dgm:t>
        <a:bodyPr/>
        <a:lstStyle/>
        <a:p>
          <a:r>
            <a:rPr lang="fr-FR" sz="2800" dirty="0" smtClean="0"/>
            <a:t>Ecrites</a:t>
          </a:r>
          <a:endParaRPr lang="fr-FR" sz="2800" dirty="0"/>
        </a:p>
      </dgm:t>
    </dgm:pt>
    <dgm:pt modelId="{53252BB0-D229-BF40-BFCB-B7B3B0EF4503}" type="sibTrans" cxnId="{D9DE9318-D5A9-0E44-811F-05C5A2FF7972}">
      <dgm:prSet/>
      <dgm:spPr/>
      <dgm:t>
        <a:bodyPr/>
        <a:lstStyle/>
        <a:p>
          <a:endParaRPr lang="fr-FR"/>
        </a:p>
      </dgm:t>
    </dgm:pt>
    <dgm:pt modelId="{78EE7BF6-857A-EC48-9CA5-E66F79FE2FD7}" type="parTrans" cxnId="{D9DE9318-D5A9-0E44-811F-05C5A2FF7972}">
      <dgm:prSet/>
      <dgm:spPr>
        <a:scene3d>
          <a:camera prst="orthographicFront"/>
          <a:lightRig rig="flood" dir="t"/>
        </a:scene3d>
        <a:sp3d z="-40000" prstMaterial="dkEdge"/>
      </dgm:spPr>
      <dgm:t>
        <a:bodyPr/>
        <a:lstStyle/>
        <a:p>
          <a:endParaRPr lang="fr-FR"/>
        </a:p>
      </dgm:t>
    </dgm:pt>
    <dgm:pt modelId="{8A390556-2AB6-304D-AE11-275FD00C2B10}" type="pres">
      <dgm:prSet presAssocID="{FA499FFC-D5EB-F94C-9037-60E696E7ECE5}" presName="Name0" presStyleCnt="0">
        <dgm:presLayoutVars>
          <dgm:chMax val="1"/>
          <dgm:chPref val="1"/>
          <dgm:dir/>
          <dgm:animOne val="branch"/>
          <dgm:animLvl val="lvl"/>
        </dgm:presLayoutVars>
      </dgm:prSet>
      <dgm:spPr/>
      <dgm:t>
        <a:bodyPr/>
        <a:lstStyle/>
        <a:p>
          <a:endParaRPr lang="fr-FR"/>
        </a:p>
      </dgm:t>
    </dgm:pt>
    <dgm:pt modelId="{F20B72AC-E22B-7348-BA72-A83E2EC2D5FF}" type="pres">
      <dgm:prSet presAssocID="{8608FB8D-54B2-5848-B392-47D0F0C43E47}" presName="textCenter" presStyleLbl="node1" presStyleIdx="0" presStyleCnt="5" custScaleX="305000" custLinFactY="-36950" custLinFactNeighborX="-5000" custLinFactNeighborY="-100000"/>
      <dgm:spPr/>
      <dgm:t>
        <a:bodyPr/>
        <a:lstStyle/>
        <a:p>
          <a:endParaRPr lang="fr-FR"/>
        </a:p>
      </dgm:t>
    </dgm:pt>
    <dgm:pt modelId="{CE535F03-1624-7042-A3E3-408DBC0BDC51}" type="pres">
      <dgm:prSet presAssocID="{8608FB8D-54B2-5848-B392-47D0F0C43E47}" presName="cycle_1" presStyleCnt="0"/>
      <dgm:spPr/>
    </dgm:pt>
    <dgm:pt modelId="{C494B6AF-8E3F-4849-969E-A75E8184B409}" type="pres">
      <dgm:prSet presAssocID="{96A6956E-8946-7549-BB84-00F4D40115C1}" presName="childCenter1" presStyleLbl="node1" presStyleIdx="1" presStyleCnt="5" custScaleX="243283" custLinFactNeighborX="-66609" custLinFactNeighborY="42858"/>
      <dgm:spPr/>
      <dgm:t>
        <a:bodyPr/>
        <a:lstStyle/>
        <a:p>
          <a:endParaRPr lang="fr-FR"/>
        </a:p>
      </dgm:t>
    </dgm:pt>
    <dgm:pt modelId="{14E3573E-F52D-BD49-A0F2-FCDA23A4C1B9}" type="pres">
      <dgm:prSet presAssocID="{0B8AA866-7319-1F4E-BB13-6B9F9DF59993}" presName="Name144" presStyleLbl="parChTrans1D2" presStyleIdx="0" presStyleCnt="2"/>
      <dgm:spPr/>
      <dgm:t>
        <a:bodyPr/>
        <a:lstStyle/>
        <a:p>
          <a:endParaRPr lang="fr-FR"/>
        </a:p>
      </dgm:t>
    </dgm:pt>
    <dgm:pt modelId="{5EFD6933-0CC5-824B-B85C-AC7C4AC39D66}" type="pres">
      <dgm:prSet presAssocID="{8608FB8D-54B2-5848-B392-47D0F0C43E47}" presName="cycle_2" presStyleCnt="0"/>
      <dgm:spPr/>
    </dgm:pt>
    <dgm:pt modelId="{40FF816F-E13E-9544-BA52-FC32BD7494F7}" type="pres">
      <dgm:prSet presAssocID="{7B8028B0-BC0D-794D-98C7-E49A109126AB}" presName="childCenter2" presStyleLbl="node1" presStyleIdx="2" presStyleCnt="5" custScaleX="293371" custScaleY="130358" custLinFactNeighborX="23735" custLinFactNeighborY="-47604"/>
      <dgm:spPr/>
      <dgm:t>
        <a:bodyPr/>
        <a:lstStyle/>
        <a:p>
          <a:endParaRPr lang="fr-FR"/>
        </a:p>
      </dgm:t>
    </dgm:pt>
    <dgm:pt modelId="{B71A564D-D271-9A44-95F2-016D56EB68B4}" type="pres">
      <dgm:prSet presAssocID="{98780570-6306-5C45-A5B2-8E2C7C285E5C}" presName="Name218" presStyleLbl="parChTrans1D3" presStyleIdx="0" presStyleCnt="2"/>
      <dgm:spPr/>
      <dgm:t>
        <a:bodyPr/>
        <a:lstStyle/>
        <a:p>
          <a:endParaRPr lang="fr-FR"/>
        </a:p>
      </dgm:t>
    </dgm:pt>
    <dgm:pt modelId="{3E414C2A-0B6F-B449-9255-3C31CFEF8063}" type="pres">
      <dgm:prSet presAssocID="{8A3AFD2E-FCFE-CD4D-B065-C653DE05F3D7}" presName="text2" presStyleLbl="node1" presStyleIdx="3" presStyleCnt="5" custScaleX="321158" custScaleY="134935" custRadScaleRad="178152" custRadScaleInc="-29780">
        <dgm:presLayoutVars>
          <dgm:bulletEnabled val="1"/>
        </dgm:presLayoutVars>
      </dgm:prSet>
      <dgm:spPr/>
      <dgm:t>
        <a:bodyPr/>
        <a:lstStyle/>
        <a:p>
          <a:endParaRPr lang="fr-FR"/>
        </a:p>
      </dgm:t>
    </dgm:pt>
    <dgm:pt modelId="{9218F5A2-D283-2349-9EF6-4E1BE988D093}" type="pres">
      <dgm:prSet presAssocID="{C129814A-9D2D-2F43-A93C-EF6C2E07D9F7}" presName="Name218" presStyleLbl="parChTrans1D3" presStyleIdx="1" presStyleCnt="2"/>
      <dgm:spPr/>
      <dgm:t>
        <a:bodyPr/>
        <a:lstStyle/>
        <a:p>
          <a:endParaRPr lang="fr-FR"/>
        </a:p>
      </dgm:t>
    </dgm:pt>
    <dgm:pt modelId="{965241EC-D344-784C-96D4-856683C8818D}" type="pres">
      <dgm:prSet presAssocID="{B2FD2C83-D172-6C49-8C37-D3D33E54CC0A}" presName="text2" presStyleLbl="node1" presStyleIdx="4" presStyleCnt="5" custScaleX="364599" custScaleY="143515" custRadScaleRad="75845" custRadScaleInc="893">
        <dgm:presLayoutVars>
          <dgm:bulletEnabled val="1"/>
        </dgm:presLayoutVars>
      </dgm:prSet>
      <dgm:spPr/>
      <dgm:t>
        <a:bodyPr/>
        <a:lstStyle/>
        <a:p>
          <a:endParaRPr lang="fr-FR"/>
        </a:p>
      </dgm:t>
    </dgm:pt>
    <dgm:pt modelId="{72FACC5B-A821-8E4A-90FA-897B93C83FDB}" type="pres">
      <dgm:prSet presAssocID="{78EE7BF6-857A-EC48-9CA5-E66F79FE2FD7}" presName="Name221" presStyleLbl="parChTrans1D2" presStyleIdx="1" presStyleCnt="2"/>
      <dgm:spPr/>
      <dgm:t>
        <a:bodyPr/>
        <a:lstStyle/>
        <a:p>
          <a:endParaRPr lang="fr-FR"/>
        </a:p>
      </dgm:t>
    </dgm:pt>
  </dgm:ptLst>
  <dgm:cxnLst>
    <dgm:cxn modelId="{D9DE9318-D5A9-0E44-811F-05C5A2FF7972}" srcId="{8608FB8D-54B2-5848-B392-47D0F0C43E47}" destId="{7B8028B0-BC0D-794D-98C7-E49A109126AB}" srcOrd="1" destOrd="0" parTransId="{78EE7BF6-857A-EC48-9CA5-E66F79FE2FD7}" sibTransId="{53252BB0-D229-BF40-BFCB-B7B3B0EF4503}"/>
    <dgm:cxn modelId="{BFFC78EA-92B2-E84B-857F-83E1C45AB0B3}" type="presOf" srcId="{C129814A-9D2D-2F43-A93C-EF6C2E07D9F7}" destId="{9218F5A2-D283-2349-9EF6-4E1BE988D093}" srcOrd="0" destOrd="0" presId="urn:microsoft.com/office/officeart/2008/layout/RadialCluster"/>
    <dgm:cxn modelId="{C29B52B9-D84E-D145-91CF-5441A6E6D0C9}" type="presOf" srcId="{78EE7BF6-857A-EC48-9CA5-E66F79FE2FD7}" destId="{72FACC5B-A821-8E4A-90FA-897B93C83FDB}" srcOrd="0" destOrd="0" presId="urn:microsoft.com/office/officeart/2008/layout/RadialCluster"/>
    <dgm:cxn modelId="{FC36320F-AAC1-0A4B-B28E-2B0DAA38F65E}" type="presOf" srcId="{B2FD2C83-D172-6C49-8C37-D3D33E54CC0A}" destId="{965241EC-D344-784C-96D4-856683C8818D}" srcOrd="0" destOrd="0" presId="urn:microsoft.com/office/officeart/2008/layout/RadialCluster"/>
    <dgm:cxn modelId="{ACBC7375-60B4-8744-A62E-B83A70D7571E}" type="presOf" srcId="{8A3AFD2E-FCFE-CD4D-B065-C653DE05F3D7}" destId="{3E414C2A-0B6F-B449-9255-3C31CFEF8063}" srcOrd="0" destOrd="0" presId="urn:microsoft.com/office/officeart/2008/layout/RadialCluster"/>
    <dgm:cxn modelId="{50186401-2A04-9344-8D4D-FD17A6EE2BB3}" srcId="{FA499FFC-D5EB-F94C-9037-60E696E7ECE5}" destId="{1EEE0144-AE1A-C340-AF17-D3E8773D175A}" srcOrd="1" destOrd="0" parTransId="{3E145D8A-F857-F641-B886-B9D08F394891}" sibTransId="{378E615F-B546-CB41-B82B-E259E7969132}"/>
    <dgm:cxn modelId="{F369BEF4-74E3-AD49-9434-E90F706C9D7A}" type="presOf" srcId="{FA499FFC-D5EB-F94C-9037-60E696E7ECE5}" destId="{8A390556-2AB6-304D-AE11-275FD00C2B10}" srcOrd="0" destOrd="0" presId="urn:microsoft.com/office/officeart/2008/layout/RadialCluster"/>
    <dgm:cxn modelId="{77BC1A84-06C9-5644-A144-34A2BDC8D3C5}" type="presOf" srcId="{8608FB8D-54B2-5848-B392-47D0F0C43E47}" destId="{F20B72AC-E22B-7348-BA72-A83E2EC2D5FF}" srcOrd="0" destOrd="0" presId="urn:microsoft.com/office/officeart/2008/layout/RadialCluster"/>
    <dgm:cxn modelId="{9DFD52EA-A9D5-3844-BCE8-6270B8970078}" srcId="{7B8028B0-BC0D-794D-98C7-E49A109126AB}" destId="{8A3AFD2E-FCFE-CD4D-B065-C653DE05F3D7}" srcOrd="0" destOrd="0" parTransId="{98780570-6306-5C45-A5B2-8E2C7C285E5C}" sibTransId="{8644EB2D-45B7-B943-8208-83DFA993C4EE}"/>
    <dgm:cxn modelId="{BF857266-3F41-B646-AD2F-047B3E8B3C75}" type="presOf" srcId="{7B8028B0-BC0D-794D-98C7-E49A109126AB}" destId="{40FF816F-E13E-9544-BA52-FC32BD7494F7}" srcOrd="0" destOrd="0" presId="urn:microsoft.com/office/officeart/2008/layout/RadialCluster"/>
    <dgm:cxn modelId="{A786593A-8329-D947-BBE0-025A0AA50A8E}" srcId="{7B8028B0-BC0D-794D-98C7-E49A109126AB}" destId="{B2FD2C83-D172-6C49-8C37-D3D33E54CC0A}" srcOrd="1" destOrd="0" parTransId="{C129814A-9D2D-2F43-A93C-EF6C2E07D9F7}" sibTransId="{B2FDB4F3-6356-F942-A912-1AF238F2F4C9}"/>
    <dgm:cxn modelId="{734B03BA-B900-0647-8041-98D3B9000AB9}" srcId="{8608FB8D-54B2-5848-B392-47D0F0C43E47}" destId="{96A6956E-8946-7549-BB84-00F4D40115C1}" srcOrd="0" destOrd="0" parTransId="{0B8AA866-7319-1F4E-BB13-6B9F9DF59993}" sibTransId="{F18033A3-8B8B-3842-A8FB-11258D5994FE}"/>
    <dgm:cxn modelId="{85C19F79-2B59-3F4B-9B7C-C098C34A3C22}" type="presOf" srcId="{96A6956E-8946-7549-BB84-00F4D40115C1}" destId="{C494B6AF-8E3F-4849-969E-A75E8184B409}" srcOrd="0" destOrd="0" presId="urn:microsoft.com/office/officeart/2008/layout/RadialCluster"/>
    <dgm:cxn modelId="{68633855-CF8F-044D-BC85-16551528AE4D}" type="presOf" srcId="{0B8AA866-7319-1F4E-BB13-6B9F9DF59993}" destId="{14E3573E-F52D-BD49-A0F2-FCDA23A4C1B9}" srcOrd="0" destOrd="0" presId="urn:microsoft.com/office/officeart/2008/layout/RadialCluster"/>
    <dgm:cxn modelId="{DE76E8BD-2468-5046-8E6F-CDAA15E11B10}" srcId="{FA499FFC-D5EB-F94C-9037-60E696E7ECE5}" destId="{8608FB8D-54B2-5848-B392-47D0F0C43E47}" srcOrd="0" destOrd="0" parTransId="{66F5E195-7727-634D-983D-3E1C7524A181}" sibTransId="{1D51EE00-CBFC-3441-90FE-2A4D7339213A}"/>
    <dgm:cxn modelId="{68464964-7DB6-0442-BBDD-68C5365EB2EB}" type="presOf" srcId="{98780570-6306-5C45-A5B2-8E2C7C285E5C}" destId="{B71A564D-D271-9A44-95F2-016D56EB68B4}" srcOrd="0" destOrd="0" presId="urn:microsoft.com/office/officeart/2008/layout/RadialCluster"/>
    <dgm:cxn modelId="{F9F8305B-4E9B-384E-959A-15D574CB8A2D}" type="presParOf" srcId="{8A390556-2AB6-304D-AE11-275FD00C2B10}" destId="{F20B72AC-E22B-7348-BA72-A83E2EC2D5FF}" srcOrd="0" destOrd="0" presId="urn:microsoft.com/office/officeart/2008/layout/RadialCluster"/>
    <dgm:cxn modelId="{9FEBBC5B-4202-9549-966D-78396B9FC339}" type="presParOf" srcId="{8A390556-2AB6-304D-AE11-275FD00C2B10}" destId="{CE535F03-1624-7042-A3E3-408DBC0BDC51}" srcOrd="1" destOrd="0" presId="urn:microsoft.com/office/officeart/2008/layout/RadialCluster"/>
    <dgm:cxn modelId="{37D4A745-F082-BD4D-AC9D-7A39C5D508DF}" type="presParOf" srcId="{CE535F03-1624-7042-A3E3-408DBC0BDC51}" destId="{C494B6AF-8E3F-4849-969E-A75E8184B409}" srcOrd="0" destOrd="0" presId="urn:microsoft.com/office/officeart/2008/layout/RadialCluster"/>
    <dgm:cxn modelId="{A5CFA09C-04DC-2142-9C90-89D456B08779}" type="presParOf" srcId="{8A390556-2AB6-304D-AE11-275FD00C2B10}" destId="{14E3573E-F52D-BD49-A0F2-FCDA23A4C1B9}" srcOrd="2" destOrd="0" presId="urn:microsoft.com/office/officeart/2008/layout/RadialCluster"/>
    <dgm:cxn modelId="{4FB6324E-814F-4345-BB61-32BE8B2EBE6F}" type="presParOf" srcId="{8A390556-2AB6-304D-AE11-275FD00C2B10}" destId="{5EFD6933-0CC5-824B-B85C-AC7C4AC39D66}" srcOrd="3" destOrd="0" presId="urn:microsoft.com/office/officeart/2008/layout/RadialCluster"/>
    <dgm:cxn modelId="{7E4C3207-480C-5B45-AE6C-B3A0170E26C3}" type="presParOf" srcId="{5EFD6933-0CC5-824B-B85C-AC7C4AC39D66}" destId="{40FF816F-E13E-9544-BA52-FC32BD7494F7}" srcOrd="0" destOrd="0" presId="urn:microsoft.com/office/officeart/2008/layout/RadialCluster"/>
    <dgm:cxn modelId="{459ADBE6-7E70-6340-B3AB-E7C3DE720DB2}" type="presParOf" srcId="{5EFD6933-0CC5-824B-B85C-AC7C4AC39D66}" destId="{B71A564D-D271-9A44-95F2-016D56EB68B4}" srcOrd="1" destOrd="0" presId="urn:microsoft.com/office/officeart/2008/layout/RadialCluster"/>
    <dgm:cxn modelId="{FCE0A5E0-68AE-B84D-B915-16248ACA0F0A}" type="presParOf" srcId="{5EFD6933-0CC5-824B-B85C-AC7C4AC39D66}" destId="{3E414C2A-0B6F-B449-9255-3C31CFEF8063}" srcOrd="2" destOrd="0" presId="urn:microsoft.com/office/officeart/2008/layout/RadialCluster"/>
    <dgm:cxn modelId="{7A8A14D8-880D-3C4D-8C53-ABA0156AF5A8}" type="presParOf" srcId="{5EFD6933-0CC5-824B-B85C-AC7C4AC39D66}" destId="{9218F5A2-D283-2349-9EF6-4E1BE988D093}" srcOrd="3" destOrd="0" presId="urn:microsoft.com/office/officeart/2008/layout/RadialCluster"/>
    <dgm:cxn modelId="{C7693D89-A8E1-A84B-A9A7-40E606DFCE22}" type="presParOf" srcId="{5EFD6933-0CC5-824B-B85C-AC7C4AC39D66}" destId="{965241EC-D344-784C-96D4-856683C8818D}" srcOrd="4" destOrd="0" presId="urn:microsoft.com/office/officeart/2008/layout/RadialCluster"/>
    <dgm:cxn modelId="{F07B1AC3-B05C-6549-9D26-DC424F8A0192}" type="presParOf" srcId="{8A390556-2AB6-304D-AE11-275FD00C2B10}" destId="{72FACC5B-A821-8E4A-90FA-897B93C83FDB}"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499FFC-D5EB-F94C-9037-60E696E7ECE5}" type="doc">
      <dgm:prSet loTypeId="urn:microsoft.com/office/officeart/2008/layout/RadialCluster" loCatId="" qsTypeId="urn:microsoft.com/office/officeart/2005/8/quickstyle/3D4" qsCatId="3D" csTypeId="urn:microsoft.com/office/officeart/2005/8/colors/accent3_4" csCatId="accent3" phldr="1"/>
      <dgm:spPr>
        <a:scene3d>
          <a:camera prst="orthographicFront"/>
          <a:lightRig rig="flood" dir="t"/>
        </a:scene3d>
      </dgm:spPr>
      <dgm:t>
        <a:bodyPr/>
        <a:lstStyle/>
        <a:p>
          <a:endParaRPr lang="fr-FR"/>
        </a:p>
      </dgm:t>
    </dgm:pt>
    <dgm:pt modelId="{8608FB8D-54B2-5848-B392-47D0F0C43E47}">
      <dgm:prSet phldrT="[Texte]" custT="1"/>
      <dgm:spPr>
        <a:ln>
          <a:noFill/>
        </a:ln>
        <a:effectLst/>
        <a:scene3d>
          <a:camera prst="orthographicFront"/>
          <a:lightRig rig="flood" dir="t"/>
        </a:scene3d>
        <a:sp3d prstMaterial="dkEdge">
          <a:bevelT w="127000" h="25400" prst="softRound"/>
        </a:sp3d>
      </dgm:spPr>
      <dgm:t>
        <a:bodyPr/>
        <a:lstStyle/>
        <a:p>
          <a:r>
            <a:rPr lang="fr-FR" sz="4400" dirty="0" smtClean="0"/>
            <a:t>Conception </a:t>
          </a:r>
          <a:endParaRPr lang="fr-FR" sz="4400" dirty="0"/>
        </a:p>
      </dgm:t>
    </dgm:pt>
    <dgm:pt modelId="{66F5E195-7727-634D-983D-3E1C7524A181}" type="parTrans" cxnId="{DE76E8BD-2468-5046-8E6F-CDAA15E11B10}">
      <dgm:prSet/>
      <dgm:spPr/>
      <dgm:t>
        <a:bodyPr/>
        <a:lstStyle/>
        <a:p>
          <a:endParaRPr lang="fr-FR"/>
        </a:p>
      </dgm:t>
    </dgm:pt>
    <dgm:pt modelId="{1D51EE00-CBFC-3441-90FE-2A4D7339213A}" type="sibTrans" cxnId="{DE76E8BD-2468-5046-8E6F-CDAA15E11B10}">
      <dgm:prSet/>
      <dgm:spPr/>
      <dgm:t>
        <a:bodyPr/>
        <a:lstStyle/>
        <a:p>
          <a:endParaRPr lang="fr-FR"/>
        </a:p>
      </dgm:t>
    </dgm:pt>
    <dgm:pt modelId="{96A6956E-8946-7549-BB84-00F4D40115C1}">
      <dgm:prSet phldrT="[Texte]" custT="1"/>
      <dgm:spPr>
        <a:solidFill>
          <a:srgbClr val="92D050"/>
        </a:solidFill>
        <a:ln>
          <a:solidFill>
            <a:schemeClr val="accent1"/>
          </a:solidFill>
        </a:ln>
        <a:scene3d>
          <a:camera prst="orthographicFront"/>
          <a:lightRig rig="flood" dir="t"/>
        </a:scene3d>
        <a:sp3d prstMaterial="dkEdge">
          <a:bevelT w="127000" h="25400" prst="softRound"/>
        </a:sp3d>
      </dgm:spPr>
      <dgm:t>
        <a:bodyPr/>
        <a:lstStyle/>
        <a:p>
          <a:r>
            <a:rPr lang="fr-FR" sz="2800" dirty="0" smtClean="0"/>
            <a:t>Par le prof</a:t>
          </a:r>
          <a:endParaRPr lang="fr-FR" sz="2800" dirty="0"/>
        </a:p>
      </dgm:t>
    </dgm:pt>
    <dgm:pt modelId="{0B8AA866-7319-1F4E-BB13-6B9F9DF59993}" type="parTrans" cxnId="{734B03BA-B900-0647-8041-98D3B9000AB9}">
      <dgm:prSet/>
      <dgm:spPr>
        <a:scene3d>
          <a:camera prst="orthographicFront"/>
          <a:lightRig rig="flood" dir="t"/>
        </a:scene3d>
        <a:sp3d z="-40000" prstMaterial="dkEdge"/>
      </dgm:spPr>
      <dgm:t>
        <a:bodyPr/>
        <a:lstStyle/>
        <a:p>
          <a:endParaRPr lang="fr-FR"/>
        </a:p>
      </dgm:t>
    </dgm:pt>
    <dgm:pt modelId="{F18033A3-8B8B-3842-A8FB-11258D5994FE}" type="sibTrans" cxnId="{734B03BA-B900-0647-8041-98D3B9000AB9}">
      <dgm:prSet/>
      <dgm:spPr/>
      <dgm:t>
        <a:bodyPr/>
        <a:lstStyle/>
        <a:p>
          <a:endParaRPr lang="fr-FR"/>
        </a:p>
      </dgm:t>
    </dgm:pt>
    <dgm:pt modelId="{1EEE0144-AE1A-C340-AF17-D3E8773D175A}">
      <dgm:prSet phldrT="[Texte]" custScaleX="369873" custScaleY="145366" custRadScaleRad="126562" custRadScaleInc="-43016"/>
      <dgm:spPr>
        <a:solidFill>
          <a:srgbClr val="92D050"/>
        </a:solidFill>
        <a:scene3d>
          <a:camera prst="orthographicFront"/>
          <a:lightRig rig="flood" dir="t"/>
        </a:scene3d>
        <a:sp3d prstMaterial="dkEdge">
          <a:bevelT w="127000" h="25400" prst="softRound"/>
        </a:sp3d>
      </dgm:spPr>
      <dgm:t>
        <a:bodyPr/>
        <a:lstStyle/>
        <a:p>
          <a:endParaRPr lang="fr-FR" dirty="0"/>
        </a:p>
      </dgm:t>
    </dgm:pt>
    <dgm:pt modelId="{3E145D8A-F857-F641-B886-B9D08F394891}" type="parTrans" cxnId="{50186401-2A04-9344-8D4D-FD17A6EE2BB3}">
      <dgm:prSet/>
      <dgm:spPr/>
      <dgm:t>
        <a:bodyPr/>
        <a:lstStyle/>
        <a:p>
          <a:endParaRPr lang="fr-FR"/>
        </a:p>
      </dgm:t>
    </dgm:pt>
    <dgm:pt modelId="{378E615F-B546-CB41-B82B-E259E7969132}" type="sibTrans" cxnId="{50186401-2A04-9344-8D4D-FD17A6EE2BB3}">
      <dgm:prSet/>
      <dgm:spPr/>
      <dgm:t>
        <a:bodyPr/>
        <a:lstStyle/>
        <a:p>
          <a:endParaRPr lang="fr-FR"/>
        </a:p>
      </dgm:t>
    </dgm:pt>
    <dgm:pt modelId="{B2FD2C83-D172-6C49-8C37-D3D33E54CC0A}">
      <dgm:prSet phldrT="[Texte]" custT="1"/>
      <dgm:spPr>
        <a:solidFill>
          <a:srgbClr val="92D050"/>
        </a:solidFill>
        <a:scene3d>
          <a:camera prst="orthographicFront"/>
          <a:lightRig rig="flood" dir="t"/>
        </a:scene3d>
        <a:sp3d prstMaterial="dkEdge">
          <a:bevelT w="127000" h="25400" prst="softRound"/>
        </a:sp3d>
      </dgm:spPr>
      <dgm:t>
        <a:bodyPr/>
        <a:lstStyle/>
        <a:p>
          <a:r>
            <a:rPr lang="fr-FR" sz="2800" dirty="0" smtClean="0"/>
            <a:t>A la maison </a:t>
          </a:r>
          <a:endParaRPr lang="fr-FR" sz="2800" dirty="0"/>
        </a:p>
      </dgm:t>
    </dgm:pt>
    <dgm:pt modelId="{C129814A-9D2D-2F43-A93C-EF6C2E07D9F7}" type="parTrans" cxnId="{A786593A-8329-D947-BBE0-025A0AA50A8E}">
      <dgm:prSet/>
      <dgm:spPr/>
      <dgm:t>
        <a:bodyPr/>
        <a:lstStyle/>
        <a:p>
          <a:endParaRPr lang="fr-FR"/>
        </a:p>
      </dgm:t>
    </dgm:pt>
    <dgm:pt modelId="{B2FDB4F3-6356-F942-A912-1AF238F2F4C9}" type="sibTrans" cxnId="{A786593A-8329-D947-BBE0-025A0AA50A8E}">
      <dgm:prSet/>
      <dgm:spPr/>
      <dgm:t>
        <a:bodyPr/>
        <a:lstStyle/>
        <a:p>
          <a:endParaRPr lang="fr-FR"/>
        </a:p>
      </dgm:t>
    </dgm:pt>
    <dgm:pt modelId="{8A3AFD2E-FCFE-CD4D-B065-C653DE05F3D7}">
      <dgm:prSet phldrT="[Texte]" custT="1"/>
      <dgm:spPr>
        <a:solidFill>
          <a:srgbClr val="92D050"/>
        </a:solidFill>
        <a:scene3d>
          <a:camera prst="orthographicFront"/>
          <a:lightRig rig="flood" dir="t"/>
        </a:scene3d>
        <a:sp3d prstMaterial="dkEdge">
          <a:bevelT w="127000" h="25400" prst="softRound"/>
        </a:sp3d>
      </dgm:spPr>
      <dgm:t>
        <a:bodyPr/>
        <a:lstStyle/>
        <a:p>
          <a:r>
            <a:rPr lang="fr-FR" sz="2800" dirty="0" smtClean="0"/>
            <a:t>En classe</a:t>
          </a:r>
          <a:endParaRPr lang="fr-FR" sz="2800" dirty="0"/>
        </a:p>
      </dgm:t>
    </dgm:pt>
    <dgm:pt modelId="{98780570-6306-5C45-A5B2-8E2C7C285E5C}" type="parTrans" cxnId="{9DFD52EA-A9D5-3844-BCE8-6270B8970078}">
      <dgm:prSet/>
      <dgm:spPr/>
      <dgm:t>
        <a:bodyPr/>
        <a:lstStyle/>
        <a:p>
          <a:endParaRPr lang="fr-FR"/>
        </a:p>
      </dgm:t>
    </dgm:pt>
    <dgm:pt modelId="{8644EB2D-45B7-B943-8208-83DFA993C4EE}" type="sibTrans" cxnId="{9DFD52EA-A9D5-3844-BCE8-6270B8970078}">
      <dgm:prSet/>
      <dgm:spPr/>
      <dgm:t>
        <a:bodyPr/>
        <a:lstStyle/>
        <a:p>
          <a:endParaRPr lang="fr-FR"/>
        </a:p>
      </dgm:t>
    </dgm:pt>
    <dgm:pt modelId="{7B8028B0-BC0D-794D-98C7-E49A109126AB}">
      <dgm:prSet phldrT="[Texte]" custT="1"/>
      <dgm:spPr>
        <a:solidFill>
          <a:srgbClr val="92D050"/>
        </a:solidFill>
        <a:ln>
          <a:noFill/>
        </a:ln>
        <a:scene3d>
          <a:camera prst="orthographicFront"/>
          <a:lightRig rig="flood" dir="t"/>
        </a:scene3d>
        <a:sp3d prstMaterial="dkEdge">
          <a:bevelT w="127000" h="25400" prst="softRound"/>
        </a:sp3d>
      </dgm:spPr>
      <dgm:t>
        <a:bodyPr/>
        <a:lstStyle/>
        <a:p>
          <a:r>
            <a:rPr lang="fr-FR" sz="2800" dirty="0" smtClean="0"/>
            <a:t>Par l’élève</a:t>
          </a:r>
          <a:endParaRPr lang="fr-FR" sz="2800" dirty="0"/>
        </a:p>
      </dgm:t>
    </dgm:pt>
    <dgm:pt modelId="{53252BB0-D229-BF40-BFCB-B7B3B0EF4503}" type="sibTrans" cxnId="{D9DE9318-D5A9-0E44-811F-05C5A2FF7972}">
      <dgm:prSet/>
      <dgm:spPr/>
      <dgm:t>
        <a:bodyPr/>
        <a:lstStyle/>
        <a:p>
          <a:endParaRPr lang="fr-FR"/>
        </a:p>
      </dgm:t>
    </dgm:pt>
    <dgm:pt modelId="{78EE7BF6-857A-EC48-9CA5-E66F79FE2FD7}" type="parTrans" cxnId="{D9DE9318-D5A9-0E44-811F-05C5A2FF7972}">
      <dgm:prSet/>
      <dgm:spPr>
        <a:scene3d>
          <a:camera prst="orthographicFront"/>
          <a:lightRig rig="flood" dir="t"/>
        </a:scene3d>
        <a:sp3d z="-40000" prstMaterial="dkEdge"/>
      </dgm:spPr>
      <dgm:t>
        <a:bodyPr/>
        <a:lstStyle/>
        <a:p>
          <a:endParaRPr lang="fr-FR"/>
        </a:p>
      </dgm:t>
    </dgm:pt>
    <dgm:pt modelId="{8A390556-2AB6-304D-AE11-275FD00C2B10}" type="pres">
      <dgm:prSet presAssocID="{FA499FFC-D5EB-F94C-9037-60E696E7ECE5}" presName="Name0" presStyleCnt="0">
        <dgm:presLayoutVars>
          <dgm:chMax val="1"/>
          <dgm:chPref val="1"/>
          <dgm:dir/>
          <dgm:animOne val="branch"/>
          <dgm:animLvl val="lvl"/>
        </dgm:presLayoutVars>
      </dgm:prSet>
      <dgm:spPr/>
      <dgm:t>
        <a:bodyPr/>
        <a:lstStyle/>
        <a:p>
          <a:endParaRPr lang="fr-FR"/>
        </a:p>
      </dgm:t>
    </dgm:pt>
    <dgm:pt modelId="{F20B72AC-E22B-7348-BA72-A83E2EC2D5FF}" type="pres">
      <dgm:prSet presAssocID="{8608FB8D-54B2-5848-B392-47D0F0C43E47}" presName="textCenter" presStyleLbl="node1" presStyleIdx="0" presStyleCnt="5" custScaleX="305000" custLinFactY="-36950" custLinFactNeighborX="-5000" custLinFactNeighborY="-100000"/>
      <dgm:spPr/>
      <dgm:t>
        <a:bodyPr/>
        <a:lstStyle/>
        <a:p>
          <a:endParaRPr lang="fr-FR"/>
        </a:p>
      </dgm:t>
    </dgm:pt>
    <dgm:pt modelId="{CE535F03-1624-7042-A3E3-408DBC0BDC51}" type="pres">
      <dgm:prSet presAssocID="{8608FB8D-54B2-5848-B392-47D0F0C43E47}" presName="cycle_1" presStyleCnt="0"/>
      <dgm:spPr/>
    </dgm:pt>
    <dgm:pt modelId="{C494B6AF-8E3F-4849-969E-A75E8184B409}" type="pres">
      <dgm:prSet presAssocID="{96A6956E-8946-7549-BB84-00F4D40115C1}" presName="childCenter1" presStyleLbl="node1" presStyleIdx="1" presStyleCnt="5" custScaleX="243283" custLinFactNeighborX="-66609" custLinFactNeighborY="42858"/>
      <dgm:spPr/>
      <dgm:t>
        <a:bodyPr/>
        <a:lstStyle/>
        <a:p>
          <a:endParaRPr lang="fr-FR"/>
        </a:p>
      </dgm:t>
    </dgm:pt>
    <dgm:pt modelId="{14E3573E-F52D-BD49-A0F2-FCDA23A4C1B9}" type="pres">
      <dgm:prSet presAssocID="{0B8AA866-7319-1F4E-BB13-6B9F9DF59993}" presName="Name144" presStyleLbl="parChTrans1D2" presStyleIdx="0" presStyleCnt="2"/>
      <dgm:spPr/>
      <dgm:t>
        <a:bodyPr/>
        <a:lstStyle/>
        <a:p>
          <a:endParaRPr lang="fr-FR"/>
        </a:p>
      </dgm:t>
    </dgm:pt>
    <dgm:pt modelId="{5EFD6933-0CC5-824B-B85C-AC7C4AC39D66}" type="pres">
      <dgm:prSet presAssocID="{8608FB8D-54B2-5848-B392-47D0F0C43E47}" presName="cycle_2" presStyleCnt="0"/>
      <dgm:spPr/>
    </dgm:pt>
    <dgm:pt modelId="{40FF816F-E13E-9544-BA52-FC32BD7494F7}" type="pres">
      <dgm:prSet presAssocID="{7B8028B0-BC0D-794D-98C7-E49A109126AB}" presName="childCenter2" presStyleLbl="node1" presStyleIdx="2" presStyleCnt="5" custScaleX="293371" custScaleY="130358" custLinFactNeighborX="23735" custLinFactNeighborY="-47604"/>
      <dgm:spPr/>
      <dgm:t>
        <a:bodyPr/>
        <a:lstStyle/>
        <a:p>
          <a:endParaRPr lang="fr-FR"/>
        </a:p>
      </dgm:t>
    </dgm:pt>
    <dgm:pt modelId="{B71A564D-D271-9A44-95F2-016D56EB68B4}" type="pres">
      <dgm:prSet presAssocID="{98780570-6306-5C45-A5B2-8E2C7C285E5C}" presName="Name218" presStyleLbl="parChTrans1D3" presStyleIdx="0" presStyleCnt="2"/>
      <dgm:spPr/>
      <dgm:t>
        <a:bodyPr/>
        <a:lstStyle/>
        <a:p>
          <a:endParaRPr lang="fr-FR"/>
        </a:p>
      </dgm:t>
    </dgm:pt>
    <dgm:pt modelId="{3E414C2A-0B6F-B449-9255-3C31CFEF8063}" type="pres">
      <dgm:prSet presAssocID="{8A3AFD2E-FCFE-CD4D-B065-C653DE05F3D7}" presName="text2" presStyleLbl="node1" presStyleIdx="3" presStyleCnt="5" custScaleX="321158" custScaleY="134935" custRadScaleRad="178152" custRadScaleInc="-29780">
        <dgm:presLayoutVars>
          <dgm:bulletEnabled val="1"/>
        </dgm:presLayoutVars>
      </dgm:prSet>
      <dgm:spPr/>
      <dgm:t>
        <a:bodyPr/>
        <a:lstStyle/>
        <a:p>
          <a:endParaRPr lang="fr-FR"/>
        </a:p>
      </dgm:t>
    </dgm:pt>
    <dgm:pt modelId="{9218F5A2-D283-2349-9EF6-4E1BE988D093}" type="pres">
      <dgm:prSet presAssocID="{C129814A-9D2D-2F43-A93C-EF6C2E07D9F7}" presName="Name218" presStyleLbl="parChTrans1D3" presStyleIdx="1" presStyleCnt="2"/>
      <dgm:spPr/>
      <dgm:t>
        <a:bodyPr/>
        <a:lstStyle/>
        <a:p>
          <a:endParaRPr lang="fr-FR"/>
        </a:p>
      </dgm:t>
    </dgm:pt>
    <dgm:pt modelId="{965241EC-D344-784C-96D4-856683C8818D}" type="pres">
      <dgm:prSet presAssocID="{B2FD2C83-D172-6C49-8C37-D3D33E54CC0A}" presName="text2" presStyleLbl="node1" presStyleIdx="4" presStyleCnt="5" custScaleX="364599" custScaleY="143515" custRadScaleRad="75845" custRadScaleInc="893">
        <dgm:presLayoutVars>
          <dgm:bulletEnabled val="1"/>
        </dgm:presLayoutVars>
      </dgm:prSet>
      <dgm:spPr/>
      <dgm:t>
        <a:bodyPr/>
        <a:lstStyle/>
        <a:p>
          <a:endParaRPr lang="fr-FR"/>
        </a:p>
      </dgm:t>
    </dgm:pt>
    <dgm:pt modelId="{72FACC5B-A821-8E4A-90FA-897B93C83FDB}" type="pres">
      <dgm:prSet presAssocID="{78EE7BF6-857A-EC48-9CA5-E66F79FE2FD7}" presName="Name221" presStyleLbl="parChTrans1D2" presStyleIdx="1" presStyleCnt="2"/>
      <dgm:spPr/>
      <dgm:t>
        <a:bodyPr/>
        <a:lstStyle/>
        <a:p>
          <a:endParaRPr lang="fr-FR"/>
        </a:p>
      </dgm:t>
    </dgm:pt>
  </dgm:ptLst>
  <dgm:cxnLst>
    <dgm:cxn modelId="{D9DE9318-D5A9-0E44-811F-05C5A2FF7972}" srcId="{8608FB8D-54B2-5848-B392-47D0F0C43E47}" destId="{7B8028B0-BC0D-794D-98C7-E49A109126AB}" srcOrd="1" destOrd="0" parTransId="{78EE7BF6-857A-EC48-9CA5-E66F79FE2FD7}" sibTransId="{53252BB0-D229-BF40-BFCB-B7B3B0EF4503}"/>
    <dgm:cxn modelId="{BD22BA45-695B-BF4B-97CC-82035639178B}" type="presOf" srcId="{B2FD2C83-D172-6C49-8C37-D3D33E54CC0A}" destId="{965241EC-D344-784C-96D4-856683C8818D}" srcOrd="0" destOrd="0" presId="urn:microsoft.com/office/officeart/2008/layout/RadialCluster"/>
    <dgm:cxn modelId="{B2BDF9D4-1F31-5E40-B30F-DC91AA81CA6B}" type="presOf" srcId="{0B8AA866-7319-1F4E-BB13-6B9F9DF59993}" destId="{14E3573E-F52D-BD49-A0F2-FCDA23A4C1B9}" srcOrd="0" destOrd="0" presId="urn:microsoft.com/office/officeart/2008/layout/RadialCluster"/>
    <dgm:cxn modelId="{50186401-2A04-9344-8D4D-FD17A6EE2BB3}" srcId="{FA499FFC-D5EB-F94C-9037-60E696E7ECE5}" destId="{1EEE0144-AE1A-C340-AF17-D3E8773D175A}" srcOrd="1" destOrd="0" parTransId="{3E145D8A-F857-F641-B886-B9D08F394891}" sibTransId="{378E615F-B546-CB41-B82B-E259E7969132}"/>
    <dgm:cxn modelId="{1BA8A81F-7BA3-1D40-A08C-B4AC60D7F6D8}" type="presOf" srcId="{7B8028B0-BC0D-794D-98C7-E49A109126AB}" destId="{40FF816F-E13E-9544-BA52-FC32BD7494F7}" srcOrd="0" destOrd="0" presId="urn:microsoft.com/office/officeart/2008/layout/RadialCluster"/>
    <dgm:cxn modelId="{3AE57993-B671-6E42-B77D-0CFF75BD28E2}" type="presOf" srcId="{78EE7BF6-857A-EC48-9CA5-E66F79FE2FD7}" destId="{72FACC5B-A821-8E4A-90FA-897B93C83FDB}" srcOrd="0" destOrd="0" presId="urn:microsoft.com/office/officeart/2008/layout/RadialCluster"/>
    <dgm:cxn modelId="{022C0628-2E4F-E843-99AE-24250ED684BF}" type="presOf" srcId="{96A6956E-8946-7549-BB84-00F4D40115C1}" destId="{C494B6AF-8E3F-4849-969E-A75E8184B409}" srcOrd="0" destOrd="0" presId="urn:microsoft.com/office/officeart/2008/layout/RadialCluster"/>
    <dgm:cxn modelId="{C9089ADC-7EF9-8241-9395-50BA267562CE}" type="presOf" srcId="{FA499FFC-D5EB-F94C-9037-60E696E7ECE5}" destId="{8A390556-2AB6-304D-AE11-275FD00C2B10}" srcOrd="0" destOrd="0" presId="urn:microsoft.com/office/officeart/2008/layout/RadialCluster"/>
    <dgm:cxn modelId="{4EA7B672-1C09-D240-BCEF-028D397E84EA}" type="presOf" srcId="{98780570-6306-5C45-A5B2-8E2C7C285E5C}" destId="{B71A564D-D271-9A44-95F2-016D56EB68B4}" srcOrd="0" destOrd="0" presId="urn:microsoft.com/office/officeart/2008/layout/RadialCluster"/>
    <dgm:cxn modelId="{44620536-502C-3E43-8A67-33A46D7CE79F}" type="presOf" srcId="{C129814A-9D2D-2F43-A93C-EF6C2E07D9F7}" destId="{9218F5A2-D283-2349-9EF6-4E1BE988D093}" srcOrd="0" destOrd="0" presId="urn:microsoft.com/office/officeart/2008/layout/RadialCluster"/>
    <dgm:cxn modelId="{9DFD52EA-A9D5-3844-BCE8-6270B8970078}" srcId="{7B8028B0-BC0D-794D-98C7-E49A109126AB}" destId="{8A3AFD2E-FCFE-CD4D-B065-C653DE05F3D7}" srcOrd="0" destOrd="0" parTransId="{98780570-6306-5C45-A5B2-8E2C7C285E5C}" sibTransId="{8644EB2D-45B7-B943-8208-83DFA993C4EE}"/>
    <dgm:cxn modelId="{944AF214-1F7C-F04D-BE83-5DFE25F1D0D8}" type="presOf" srcId="{8608FB8D-54B2-5848-B392-47D0F0C43E47}" destId="{F20B72AC-E22B-7348-BA72-A83E2EC2D5FF}" srcOrd="0" destOrd="0" presId="urn:microsoft.com/office/officeart/2008/layout/RadialCluster"/>
    <dgm:cxn modelId="{5BCC79A8-ED7B-C54C-94B9-DCE3DF69C4EE}" type="presOf" srcId="{8A3AFD2E-FCFE-CD4D-B065-C653DE05F3D7}" destId="{3E414C2A-0B6F-B449-9255-3C31CFEF8063}" srcOrd="0" destOrd="0" presId="urn:microsoft.com/office/officeart/2008/layout/RadialCluster"/>
    <dgm:cxn modelId="{A786593A-8329-D947-BBE0-025A0AA50A8E}" srcId="{7B8028B0-BC0D-794D-98C7-E49A109126AB}" destId="{B2FD2C83-D172-6C49-8C37-D3D33E54CC0A}" srcOrd="1" destOrd="0" parTransId="{C129814A-9D2D-2F43-A93C-EF6C2E07D9F7}" sibTransId="{B2FDB4F3-6356-F942-A912-1AF238F2F4C9}"/>
    <dgm:cxn modelId="{734B03BA-B900-0647-8041-98D3B9000AB9}" srcId="{8608FB8D-54B2-5848-B392-47D0F0C43E47}" destId="{96A6956E-8946-7549-BB84-00F4D40115C1}" srcOrd="0" destOrd="0" parTransId="{0B8AA866-7319-1F4E-BB13-6B9F9DF59993}" sibTransId="{F18033A3-8B8B-3842-A8FB-11258D5994FE}"/>
    <dgm:cxn modelId="{DE76E8BD-2468-5046-8E6F-CDAA15E11B10}" srcId="{FA499FFC-D5EB-F94C-9037-60E696E7ECE5}" destId="{8608FB8D-54B2-5848-B392-47D0F0C43E47}" srcOrd="0" destOrd="0" parTransId="{66F5E195-7727-634D-983D-3E1C7524A181}" sibTransId="{1D51EE00-CBFC-3441-90FE-2A4D7339213A}"/>
    <dgm:cxn modelId="{42A1E507-81F5-6C4E-AECF-01EF8648895F}" type="presParOf" srcId="{8A390556-2AB6-304D-AE11-275FD00C2B10}" destId="{F20B72AC-E22B-7348-BA72-A83E2EC2D5FF}" srcOrd="0" destOrd="0" presId="urn:microsoft.com/office/officeart/2008/layout/RadialCluster"/>
    <dgm:cxn modelId="{AD6D2FC6-424F-BE4A-B267-0D00ED9ACFA0}" type="presParOf" srcId="{8A390556-2AB6-304D-AE11-275FD00C2B10}" destId="{CE535F03-1624-7042-A3E3-408DBC0BDC51}" srcOrd="1" destOrd="0" presId="urn:microsoft.com/office/officeart/2008/layout/RadialCluster"/>
    <dgm:cxn modelId="{CBFD4BA4-8C6A-B646-8C1A-FA1B429164D1}" type="presParOf" srcId="{CE535F03-1624-7042-A3E3-408DBC0BDC51}" destId="{C494B6AF-8E3F-4849-969E-A75E8184B409}" srcOrd="0" destOrd="0" presId="urn:microsoft.com/office/officeart/2008/layout/RadialCluster"/>
    <dgm:cxn modelId="{B7DFC45D-D50A-D941-B017-EFAFC8F9AEE1}" type="presParOf" srcId="{8A390556-2AB6-304D-AE11-275FD00C2B10}" destId="{14E3573E-F52D-BD49-A0F2-FCDA23A4C1B9}" srcOrd="2" destOrd="0" presId="urn:microsoft.com/office/officeart/2008/layout/RadialCluster"/>
    <dgm:cxn modelId="{B83AE073-2797-824A-BC92-1D7E5BB96186}" type="presParOf" srcId="{8A390556-2AB6-304D-AE11-275FD00C2B10}" destId="{5EFD6933-0CC5-824B-B85C-AC7C4AC39D66}" srcOrd="3" destOrd="0" presId="urn:microsoft.com/office/officeart/2008/layout/RadialCluster"/>
    <dgm:cxn modelId="{876101EE-1271-9849-A805-0F5263DC01E4}" type="presParOf" srcId="{5EFD6933-0CC5-824B-B85C-AC7C4AC39D66}" destId="{40FF816F-E13E-9544-BA52-FC32BD7494F7}" srcOrd="0" destOrd="0" presId="urn:microsoft.com/office/officeart/2008/layout/RadialCluster"/>
    <dgm:cxn modelId="{F0AE6259-4095-EE42-B03A-62C3086D301A}" type="presParOf" srcId="{5EFD6933-0CC5-824B-B85C-AC7C4AC39D66}" destId="{B71A564D-D271-9A44-95F2-016D56EB68B4}" srcOrd="1" destOrd="0" presId="urn:microsoft.com/office/officeart/2008/layout/RadialCluster"/>
    <dgm:cxn modelId="{5DF611EB-5895-8D4D-843C-0CDFF2DFB1F3}" type="presParOf" srcId="{5EFD6933-0CC5-824B-B85C-AC7C4AC39D66}" destId="{3E414C2A-0B6F-B449-9255-3C31CFEF8063}" srcOrd="2" destOrd="0" presId="urn:microsoft.com/office/officeart/2008/layout/RadialCluster"/>
    <dgm:cxn modelId="{796E4BFB-D900-D24C-8C25-7428ACD92668}" type="presParOf" srcId="{5EFD6933-0CC5-824B-B85C-AC7C4AC39D66}" destId="{9218F5A2-D283-2349-9EF6-4E1BE988D093}" srcOrd="3" destOrd="0" presId="urn:microsoft.com/office/officeart/2008/layout/RadialCluster"/>
    <dgm:cxn modelId="{FD9AE1B6-2C3D-1548-B185-AFAE580D5555}" type="presParOf" srcId="{5EFD6933-0CC5-824B-B85C-AC7C4AC39D66}" destId="{965241EC-D344-784C-96D4-856683C8818D}" srcOrd="4" destOrd="0" presId="urn:microsoft.com/office/officeart/2008/layout/RadialCluster"/>
    <dgm:cxn modelId="{1328BC58-35AE-0D40-B43E-7232CFA73958}" type="presParOf" srcId="{8A390556-2AB6-304D-AE11-275FD00C2B10}" destId="{72FACC5B-A821-8E4A-90FA-897B93C83FDB}"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93490-2CAE-6749-8C37-EE3E132AFC60}">
      <dsp:nvSpPr>
        <dsp:cNvPr id="0" name=""/>
        <dsp:cNvSpPr/>
      </dsp:nvSpPr>
      <dsp:spPr>
        <a:xfrm>
          <a:off x="1944217" y="1520783"/>
          <a:ext cx="3307064" cy="2020989"/>
        </a:xfrm>
        <a:prstGeom prst="roundRect">
          <a:avLst/>
        </a:prstGeom>
        <a:solidFill>
          <a:schemeClr val="accent3">
            <a:shade val="50000"/>
            <a:hueOff val="0"/>
            <a:satOff val="0"/>
            <a:lumOff val="0"/>
            <a:alphaOff val="0"/>
          </a:schemeClr>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fr-FR" sz="3500" kern="1200" dirty="0" smtClean="0"/>
            <a:t>A quelle fréquence ?</a:t>
          </a:r>
          <a:endParaRPr lang="fr-FR" sz="3500" kern="1200" dirty="0"/>
        </a:p>
      </dsp:txBody>
      <dsp:txXfrm>
        <a:off x="2042874" y="1619440"/>
        <a:ext cx="3109750" cy="1823675"/>
      </dsp:txXfrm>
    </dsp:sp>
    <dsp:sp modelId="{90844480-755E-F44D-94F0-C3D16135CF08}">
      <dsp:nvSpPr>
        <dsp:cNvPr id="0" name=""/>
        <dsp:cNvSpPr/>
      </dsp:nvSpPr>
      <dsp:spPr>
        <a:xfrm rot="13327668">
          <a:off x="2200052" y="1412769"/>
          <a:ext cx="322051" cy="0"/>
        </a:xfrm>
        <a:custGeom>
          <a:avLst/>
          <a:gdLst/>
          <a:ahLst/>
          <a:cxnLst/>
          <a:rect l="0" t="0" r="0" b="0"/>
          <a:pathLst>
            <a:path>
              <a:moveTo>
                <a:pt x="0" y="0"/>
              </a:moveTo>
              <a:lnTo>
                <a:pt x="322051"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1F7DDD04-7180-5141-BE24-CFA866DD0082}">
      <dsp:nvSpPr>
        <dsp:cNvPr id="0" name=""/>
        <dsp:cNvSpPr/>
      </dsp:nvSpPr>
      <dsp:spPr>
        <a:xfrm>
          <a:off x="216045" y="-244544"/>
          <a:ext cx="2338242" cy="1549300"/>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fr-FR" sz="3100" kern="1200" dirty="0" smtClean="0"/>
            <a:t>Une par jour, tous les jours</a:t>
          </a:r>
          <a:endParaRPr lang="fr-FR" sz="3100" kern="1200" dirty="0"/>
        </a:p>
      </dsp:txBody>
      <dsp:txXfrm>
        <a:off x="291676" y="-168913"/>
        <a:ext cx="2186980" cy="1398038"/>
      </dsp:txXfrm>
    </dsp:sp>
    <dsp:sp modelId="{DD043FA3-C2E3-5344-8391-30F3B023693E}">
      <dsp:nvSpPr>
        <dsp:cNvPr id="0" name=""/>
        <dsp:cNvSpPr/>
      </dsp:nvSpPr>
      <dsp:spPr>
        <a:xfrm rot="3130397">
          <a:off x="4297460" y="3715105"/>
          <a:ext cx="438888" cy="0"/>
        </a:xfrm>
        <a:custGeom>
          <a:avLst/>
          <a:gdLst/>
          <a:ahLst/>
          <a:cxnLst/>
          <a:rect l="0" t="0" r="0" b="0"/>
          <a:pathLst>
            <a:path>
              <a:moveTo>
                <a:pt x="0" y="0"/>
              </a:moveTo>
              <a:lnTo>
                <a:pt x="438888"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220D19D6-3076-4E4B-9656-FA4064DCBF7D}">
      <dsp:nvSpPr>
        <dsp:cNvPr id="0" name=""/>
        <dsp:cNvSpPr/>
      </dsp:nvSpPr>
      <dsp:spPr>
        <a:xfrm>
          <a:off x="3312349" y="3888437"/>
          <a:ext cx="3854445" cy="1514858"/>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fr-FR" sz="3100" kern="1200" dirty="0" smtClean="0"/>
            <a:t>Une série de questions, toutes les semaines</a:t>
          </a:r>
          <a:endParaRPr lang="fr-FR" sz="3100" kern="1200" dirty="0"/>
        </a:p>
      </dsp:txBody>
      <dsp:txXfrm>
        <a:off x="3386298" y="3962386"/>
        <a:ext cx="3706547" cy="136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93490-2CAE-6749-8C37-EE3E132AFC60}">
      <dsp:nvSpPr>
        <dsp:cNvPr id="0" name=""/>
        <dsp:cNvSpPr/>
      </dsp:nvSpPr>
      <dsp:spPr>
        <a:xfrm>
          <a:off x="2088236" y="1872212"/>
          <a:ext cx="3810525" cy="1861504"/>
        </a:xfrm>
        <a:prstGeom prst="roundRect">
          <a:avLst/>
        </a:prstGeom>
        <a:solidFill>
          <a:schemeClr val="accent3">
            <a:shade val="50000"/>
            <a:hueOff val="0"/>
            <a:satOff val="0"/>
            <a:lumOff val="0"/>
            <a:alphaOff val="0"/>
          </a:schemeClr>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fr-FR" sz="4400" kern="1200" dirty="0" smtClean="0"/>
            <a:t>Sur quel support ?</a:t>
          </a:r>
          <a:endParaRPr lang="fr-FR" sz="4400" kern="1200" dirty="0"/>
        </a:p>
      </dsp:txBody>
      <dsp:txXfrm>
        <a:off x="2179107" y="1963083"/>
        <a:ext cx="3628783" cy="1679762"/>
      </dsp:txXfrm>
    </dsp:sp>
    <dsp:sp modelId="{90844480-755E-F44D-94F0-C3D16135CF08}">
      <dsp:nvSpPr>
        <dsp:cNvPr id="0" name=""/>
        <dsp:cNvSpPr/>
      </dsp:nvSpPr>
      <dsp:spPr>
        <a:xfrm rot="13175604">
          <a:off x="2307276" y="1670322"/>
          <a:ext cx="633543" cy="0"/>
        </a:xfrm>
        <a:custGeom>
          <a:avLst/>
          <a:gdLst/>
          <a:ahLst/>
          <a:cxnLst/>
          <a:rect l="0" t="0" r="0" b="0"/>
          <a:pathLst>
            <a:path>
              <a:moveTo>
                <a:pt x="0" y="0"/>
              </a:moveTo>
              <a:lnTo>
                <a:pt x="633543"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1F7DDD04-7180-5141-BE24-CFA866DD0082}">
      <dsp:nvSpPr>
        <dsp:cNvPr id="0" name=""/>
        <dsp:cNvSpPr/>
      </dsp:nvSpPr>
      <dsp:spPr>
        <a:xfrm>
          <a:off x="179997" y="180014"/>
          <a:ext cx="2842107" cy="1288417"/>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Tableau</a:t>
          </a:r>
          <a:endParaRPr lang="fr-FR" sz="2800" kern="1200" dirty="0"/>
        </a:p>
      </dsp:txBody>
      <dsp:txXfrm>
        <a:off x="242892" y="242909"/>
        <a:ext cx="2716317" cy="1162627"/>
      </dsp:txXfrm>
    </dsp:sp>
    <dsp:sp modelId="{DD043FA3-C2E3-5344-8391-30F3B023693E}">
      <dsp:nvSpPr>
        <dsp:cNvPr id="0" name=""/>
        <dsp:cNvSpPr/>
      </dsp:nvSpPr>
      <dsp:spPr>
        <a:xfrm rot="19276412">
          <a:off x="5083214" y="1670313"/>
          <a:ext cx="645451" cy="0"/>
        </a:xfrm>
        <a:custGeom>
          <a:avLst/>
          <a:gdLst/>
          <a:ahLst/>
          <a:cxnLst/>
          <a:rect l="0" t="0" r="0" b="0"/>
          <a:pathLst>
            <a:path>
              <a:moveTo>
                <a:pt x="0" y="0"/>
              </a:moveTo>
              <a:lnTo>
                <a:pt x="645451"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220D19D6-3076-4E4B-9656-FA4064DCBF7D}">
      <dsp:nvSpPr>
        <dsp:cNvPr id="0" name=""/>
        <dsp:cNvSpPr/>
      </dsp:nvSpPr>
      <dsp:spPr>
        <a:xfrm>
          <a:off x="5040002" y="179998"/>
          <a:ext cx="2842107" cy="1288417"/>
        </a:xfrm>
        <a:prstGeom prst="roundRect">
          <a:avLst/>
        </a:prstGeom>
        <a:solidFill>
          <a:srgbClr val="92D050"/>
        </a:solidFill>
        <a:ln>
          <a:solidFill>
            <a:schemeClr val="accent1"/>
          </a:solid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Sur papier</a:t>
          </a:r>
          <a:endParaRPr lang="fr-FR" sz="2800" kern="1200" dirty="0"/>
        </a:p>
      </dsp:txBody>
      <dsp:txXfrm>
        <a:off x="5102897" y="242893"/>
        <a:ext cx="2716317" cy="1162627"/>
      </dsp:txXfrm>
    </dsp:sp>
    <dsp:sp modelId="{EE1429DA-E423-B846-9E8E-59782830C3E8}">
      <dsp:nvSpPr>
        <dsp:cNvPr id="0" name=""/>
        <dsp:cNvSpPr/>
      </dsp:nvSpPr>
      <dsp:spPr>
        <a:xfrm rot="2325693">
          <a:off x="5081253" y="3936856"/>
          <a:ext cx="648924" cy="0"/>
        </a:xfrm>
        <a:custGeom>
          <a:avLst/>
          <a:gdLst/>
          <a:ahLst/>
          <a:cxnLst/>
          <a:rect l="0" t="0" r="0" b="0"/>
          <a:pathLst>
            <a:path>
              <a:moveTo>
                <a:pt x="0" y="0"/>
              </a:moveTo>
              <a:lnTo>
                <a:pt x="648924"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matte"/>
      </dsp:spPr>
      <dsp:style>
        <a:lnRef idx="2">
          <a:scrgbClr r="0" g="0" b="0"/>
        </a:lnRef>
        <a:fillRef idx="0">
          <a:scrgbClr r="0" g="0" b="0"/>
        </a:fillRef>
        <a:effectRef idx="0">
          <a:scrgbClr r="0" g="0" b="0"/>
        </a:effectRef>
        <a:fontRef idx="minor"/>
      </dsp:style>
    </dsp:sp>
    <dsp:sp modelId="{F792FD2E-2056-374F-BDA4-3AA21ECAD65E}">
      <dsp:nvSpPr>
        <dsp:cNvPr id="0" name=""/>
        <dsp:cNvSpPr/>
      </dsp:nvSpPr>
      <dsp:spPr>
        <a:xfrm>
          <a:off x="5040000" y="4139995"/>
          <a:ext cx="2842107" cy="1288417"/>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Diapositives</a:t>
          </a:r>
          <a:endParaRPr lang="fr-FR" sz="2800" kern="1200" dirty="0"/>
        </a:p>
      </dsp:txBody>
      <dsp:txXfrm>
        <a:off x="5102895" y="4202890"/>
        <a:ext cx="2716317" cy="1162627"/>
      </dsp:txXfrm>
    </dsp:sp>
    <dsp:sp modelId="{9CBEA357-F700-2448-BD9F-0EC30C2FA719}">
      <dsp:nvSpPr>
        <dsp:cNvPr id="0" name=""/>
        <dsp:cNvSpPr/>
      </dsp:nvSpPr>
      <dsp:spPr>
        <a:xfrm rot="8422259">
          <a:off x="2305773" y="3936857"/>
          <a:ext cx="636991" cy="0"/>
        </a:xfrm>
        <a:custGeom>
          <a:avLst/>
          <a:gdLst/>
          <a:ahLst/>
          <a:cxnLst/>
          <a:rect l="0" t="0" r="0" b="0"/>
          <a:pathLst>
            <a:path>
              <a:moveTo>
                <a:pt x="0" y="0"/>
              </a:moveTo>
              <a:lnTo>
                <a:pt x="636991"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matte"/>
      </dsp:spPr>
      <dsp:style>
        <a:lnRef idx="2">
          <a:scrgbClr r="0" g="0" b="0"/>
        </a:lnRef>
        <a:fillRef idx="0">
          <a:scrgbClr r="0" g="0" b="0"/>
        </a:fillRef>
        <a:effectRef idx="0">
          <a:scrgbClr r="0" g="0" b="0"/>
        </a:effectRef>
        <a:fontRef idx="minor"/>
      </dsp:style>
    </dsp:sp>
    <dsp:sp modelId="{D1EBC5CB-BBD9-C94F-A475-3482EB64CF37}">
      <dsp:nvSpPr>
        <dsp:cNvPr id="0" name=""/>
        <dsp:cNvSpPr/>
      </dsp:nvSpPr>
      <dsp:spPr>
        <a:xfrm>
          <a:off x="180001" y="4139998"/>
          <a:ext cx="2842107" cy="1288417"/>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Applications : </a:t>
          </a:r>
          <a:r>
            <a:rPr lang="fr-FR" sz="2800" kern="1200" dirty="0" err="1" smtClean="0"/>
            <a:t>Anki</a:t>
          </a:r>
          <a:r>
            <a:rPr lang="fr-FR" sz="2800" kern="1200" dirty="0" smtClean="0"/>
            <a:t>, </a:t>
          </a:r>
          <a:r>
            <a:rPr lang="fr-FR" sz="2800" kern="1200" dirty="0" err="1" smtClean="0"/>
            <a:t>Plickers</a:t>
          </a:r>
          <a:r>
            <a:rPr lang="fr-FR" sz="2800" kern="1200" dirty="0" smtClean="0"/>
            <a:t>…</a:t>
          </a:r>
          <a:endParaRPr lang="fr-FR" sz="2800" kern="1200" dirty="0"/>
        </a:p>
      </dsp:txBody>
      <dsp:txXfrm>
        <a:off x="242896" y="4202893"/>
        <a:ext cx="2716317" cy="1162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93490-2CAE-6749-8C37-EE3E132AFC60}">
      <dsp:nvSpPr>
        <dsp:cNvPr id="0" name=""/>
        <dsp:cNvSpPr/>
      </dsp:nvSpPr>
      <dsp:spPr>
        <a:xfrm>
          <a:off x="2016249" y="2016215"/>
          <a:ext cx="3810525" cy="1861504"/>
        </a:xfrm>
        <a:prstGeom prst="roundRect">
          <a:avLst/>
        </a:prstGeom>
        <a:solidFill>
          <a:schemeClr val="accent3">
            <a:shade val="50000"/>
            <a:hueOff val="0"/>
            <a:satOff val="0"/>
            <a:lumOff val="0"/>
            <a:alphaOff val="0"/>
          </a:schemeClr>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fr-FR" sz="4400" kern="1200" dirty="0" smtClean="0"/>
            <a:t>Sous quelle forme ?</a:t>
          </a:r>
          <a:endParaRPr lang="fr-FR" sz="4400" kern="1200" dirty="0"/>
        </a:p>
      </dsp:txBody>
      <dsp:txXfrm>
        <a:off x="2107120" y="2107086"/>
        <a:ext cx="3628783" cy="1679762"/>
      </dsp:txXfrm>
    </dsp:sp>
    <dsp:sp modelId="{DD043FA3-C2E3-5344-8391-30F3B023693E}">
      <dsp:nvSpPr>
        <dsp:cNvPr id="0" name=""/>
        <dsp:cNvSpPr/>
      </dsp:nvSpPr>
      <dsp:spPr>
        <a:xfrm rot="13248305">
          <a:off x="2058678" y="1724333"/>
          <a:ext cx="893304" cy="0"/>
        </a:xfrm>
        <a:custGeom>
          <a:avLst/>
          <a:gdLst/>
          <a:ahLst/>
          <a:cxnLst/>
          <a:rect l="0" t="0" r="0" b="0"/>
          <a:pathLst>
            <a:path>
              <a:moveTo>
                <a:pt x="0" y="0"/>
              </a:moveTo>
              <a:lnTo>
                <a:pt x="893304"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220D19D6-3076-4E4B-9656-FA4064DCBF7D}">
      <dsp:nvSpPr>
        <dsp:cNvPr id="0" name=""/>
        <dsp:cNvSpPr/>
      </dsp:nvSpPr>
      <dsp:spPr>
        <a:xfrm>
          <a:off x="0" y="144034"/>
          <a:ext cx="2842107" cy="1288417"/>
        </a:xfrm>
        <a:prstGeom prst="roundRect">
          <a:avLst/>
        </a:prstGeom>
        <a:solidFill>
          <a:srgbClr val="92D050"/>
        </a:solidFill>
        <a:ln>
          <a:solidFill>
            <a:schemeClr val="accent1"/>
          </a:solid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Vrai/faux</a:t>
          </a:r>
          <a:endParaRPr lang="fr-FR" sz="2800" kern="1200" dirty="0"/>
        </a:p>
      </dsp:txBody>
      <dsp:txXfrm>
        <a:off x="62895" y="206929"/>
        <a:ext cx="2716317" cy="1162627"/>
      </dsp:txXfrm>
    </dsp:sp>
    <dsp:sp modelId="{EE1429DA-E423-B846-9E8E-59782830C3E8}">
      <dsp:nvSpPr>
        <dsp:cNvPr id="0" name=""/>
        <dsp:cNvSpPr/>
      </dsp:nvSpPr>
      <dsp:spPr>
        <a:xfrm rot="19307084">
          <a:off x="5014989" y="1760324"/>
          <a:ext cx="827298" cy="0"/>
        </a:xfrm>
        <a:custGeom>
          <a:avLst/>
          <a:gdLst/>
          <a:ahLst/>
          <a:cxnLst/>
          <a:rect l="0" t="0" r="0" b="0"/>
          <a:pathLst>
            <a:path>
              <a:moveTo>
                <a:pt x="0" y="0"/>
              </a:moveTo>
              <a:lnTo>
                <a:pt x="827298"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matte"/>
      </dsp:spPr>
      <dsp:style>
        <a:lnRef idx="2">
          <a:scrgbClr r="0" g="0" b="0"/>
        </a:lnRef>
        <a:fillRef idx="0">
          <a:scrgbClr r="0" g="0" b="0"/>
        </a:fillRef>
        <a:effectRef idx="0">
          <a:scrgbClr r="0" g="0" b="0"/>
        </a:effectRef>
        <a:fontRef idx="minor"/>
      </dsp:style>
    </dsp:sp>
    <dsp:sp modelId="{F792FD2E-2056-374F-BDA4-3AA21ECAD65E}">
      <dsp:nvSpPr>
        <dsp:cNvPr id="0" name=""/>
        <dsp:cNvSpPr/>
      </dsp:nvSpPr>
      <dsp:spPr>
        <a:xfrm>
          <a:off x="5150780" y="216016"/>
          <a:ext cx="2842107" cy="1288417"/>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Questions ouvertes</a:t>
          </a:r>
          <a:endParaRPr lang="fr-FR" sz="2800" kern="1200" dirty="0"/>
        </a:p>
      </dsp:txBody>
      <dsp:txXfrm>
        <a:off x="5213675" y="278911"/>
        <a:ext cx="2716317" cy="1162627"/>
      </dsp:txXfrm>
    </dsp:sp>
    <dsp:sp modelId="{9CBEA357-F700-2448-BD9F-0EC30C2FA719}">
      <dsp:nvSpPr>
        <dsp:cNvPr id="0" name=""/>
        <dsp:cNvSpPr/>
      </dsp:nvSpPr>
      <dsp:spPr>
        <a:xfrm rot="5485821">
          <a:off x="3634379" y="4135105"/>
          <a:ext cx="514930" cy="0"/>
        </a:xfrm>
        <a:custGeom>
          <a:avLst/>
          <a:gdLst/>
          <a:ahLst/>
          <a:cxnLst/>
          <a:rect l="0" t="0" r="0" b="0"/>
          <a:pathLst>
            <a:path>
              <a:moveTo>
                <a:pt x="0" y="0"/>
              </a:moveTo>
              <a:lnTo>
                <a:pt x="514930"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matte"/>
      </dsp:spPr>
      <dsp:style>
        <a:lnRef idx="2">
          <a:scrgbClr r="0" g="0" b="0"/>
        </a:lnRef>
        <a:fillRef idx="0">
          <a:scrgbClr r="0" g="0" b="0"/>
        </a:fillRef>
        <a:effectRef idx="0">
          <a:scrgbClr r="0" g="0" b="0"/>
        </a:effectRef>
        <a:fontRef idx="minor"/>
      </dsp:style>
    </dsp:sp>
    <dsp:sp modelId="{D1EBC5CB-BBD9-C94F-A475-3482EB64CF37}">
      <dsp:nvSpPr>
        <dsp:cNvPr id="0" name=""/>
        <dsp:cNvSpPr/>
      </dsp:nvSpPr>
      <dsp:spPr>
        <a:xfrm>
          <a:off x="2448278" y="4392490"/>
          <a:ext cx="2842107" cy="1288417"/>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QCM</a:t>
          </a:r>
          <a:endParaRPr lang="fr-FR" sz="2800" kern="1200" dirty="0"/>
        </a:p>
      </dsp:txBody>
      <dsp:txXfrm>
        <a:off x="2511173" y="4455385"/>
        <a:ext cx="2716317" cy="1162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93490-2CAE-6749-8C37-EE3E132AFC60}">
      <dsp:nvSpPr>
        <dsp:cNvPr id="0" name=""/>
        <dsp:cNvSpPr/>
      </dsp:nvSpPr>
      <dsp:spPr>
        <a:xfrm>
          <a:off x="2410664" y="2012948"/>
          <a:ext cx="3133949" cy="1731472"/>
        </a:xfrm>
        <a:prstGeom prst="roundRect">
          <a:avLst/>
        </a:prstGeom>
        <a:solidFill>
          <a:schemeClr val="accent3">
            <a:shade val="50000"/>
            <a:hueOff val="0"/>
            <a:satOff val="0"/>
            <a:lumOff val="0"/>
            <a:alphaOff val="0"/>
          </a:schemeClr>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fr-FR" sz="3500" kern="1200" dirty="0" smtClean="0"/>
            <a:t>Quelle progression ?</a:t>
          </a:r>
          <a:endParaRPr lang="fr-FR" sz="3500" kern="1200" dirty="0"/>
        </a:p>
      </dsp:txBody>
      <dsp:txXfrm>
        <a:off x="2495187" y="2097471"/>
        <a:ext cx="2964903" cy="1562426"/>
      </dsp:txXfrm>
    </dsp:sp>
    <dsp:sp modelId="{90844480-755E-F44D-94F0-C3D16135CF08}">
      <dsp:nvSpPr>
        <dsp:cNvPr id="0" name=""/>
        <dsp:cNvSpPr/>
      </dsp:nvSpPr>
      <dsp:spPr>
        <a:xfrm rot="13298404">
          <a:off x="2345267" y="1762489"/>
          <a:ext cx="753882" cy="0"/>
        </a:xfrm>
        <a:custGeom>
          <a:avLst/>
          <a:gdLst/>
          <a:ahLst/>
          <a:cxnLst/>
          <a:rect l="0" t="0" r="0" b="0"/>
          <a:pathLst>
            <a:path>
              <a:moveTo>
                <a:pt x="0" y="0"/>
              </a:moveTo>
              <a:lnTo>
                <a:pt x="753882"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1F7DDD04-7180-5141-BE24-CFA866DD0082}">
      <dsp:nvSpPr>
        <dsp:cNvPr id="0" name=""/>
        <dsp:cNvSpPr/>
      </dsp:nvSpPr>
      <dsp:spPr>
        <a:xfrm>
          <a:off x="576077" y="248908"/>
          <a:ext cx="2308172" cy="1263123"/>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fr-FR" sz="3400" kern="1200" dirty="0" smtClean="0"/>
            <a:t>Capacité par capacité</a:t>
          </a:r>
          <a:endParaRPr lang="fr-FR" sz="3400" kern="1200" dirty="0"/>
        </a:p>
      </dsp:txBody>
      <dsp:txXfrm>
        <a:off x="637738" y="310569"/>
        <a:ext cx="2184850" cy="1139801"/>
      </dsp:txXfrm>
    </dsp:sp>
    <dsp:sp modelId="{DD043FA3-C2E3-5344-8391-30F3B023693E}">
      <dsp:nvSpPr>
        <dsp:cNvPr id="0" name=""/>
        <dsp:cNvSpPr/>
      </dsp:nvSpPr>
      <dsp:spPr>
        <a:xfrm rot="3032260">
          <a:off x="4553049" y="4035274"/>
          <a:ext cx="753463" cy="0"/>
        </a:xfrm>
        <a:custGeom>
          <a:avLst/>
          <a:gdLst/>
          <a:ahLst/>
          <a:cxnLst/>
          <a:rect l="0" t="0" r="0" b="0"/>
          <a:pathLst>
            <a:path>
              <a:moveTo>
                <a:pt x="0" y="0"/>
              </a:moveTo>
              <a:lnTo>
                <a:pt x="753463"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220D19D6-3076-4E4B-9656-FA4064DCBF7D}">
      <dsp:nvSpPr>
        <dsp:cNvPr id="0" name=""/>
        <dsp:cNvSpPr/>
      </dsp:nvSpPr>
      <dsp:spPr>
        <a:xfrm>
          <a:off x="3748504" y="4326127"/>
          <a:ext cx="3812337" cy="1179380"/>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fr-FR" sz="3400" kern="1200" dirty="0" smtClean="0"/>
            <a:t>Tester plusieurs capacités </a:t>
          </a:r>
          <a:endParaRPr lang="fr-FR" sz="3400" kern="1200" dirty="0"/>
        </a:p>
      </dsp:txBody>
      <dsp:txXfrm>
        <a:off x="3806077" y="4383700"/>
        <a:ext cx="3697191" cy="1064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ACC5B-A821-8E4A-90FA-897B93C83FDB}">
      <dsp:nvSpPr>
        <dsp:cNvPr id="0" name=""/>
        <dsp:cNvSpPr/>
      </dsp:nvSpPr>
      <dsp:spPr>
        <a:xfrm rot="3696115">
          <a:off x="4171749" y="1791695"/>
          <a:ext cx="541570" cy="0"/>
        </a:xfrm>
        <a:custGeom>
          <a:avLst/>
          <a:gdLst/>
          <a:ahLst/>
          <a:cxnLst/>
          <a:rect l="0" t="0" r="0" b="0"/>
          <a:pathLst>
            <a:path>
              <a:moveTo>
                <a:pt x="0" y="0"/>
              </a:moveTo>
              <a:lnTo>
                <a:pt x="541570"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14E3573E-F52D-BD49-A0F2-FCDA23A4C1B9}">
      <dsp:nvSpPr>
        <dsp:cNvPr id="0" name=""/>
        <dsp:cNvSpPr/>
      </dsp:nvSpPr>
      <dsp:spPr>
        <a:xfrm rot="8724053">
          <a:off x="2004118" y="1826477"/>
          <a:ext cx="961489" cy="0"/>
        </a:xfrm>
        <a:custGeom>
          <a:avLst/>
          <a:gdLst/>
          <a:ahLst/>
          <a:cxnLst/>
          <a:rect l="0" t="0" r="0" b="0"/>
          <a:pathLst>
            <a:path>
              <a:moveTo>
                <a:pt x="0" y="0"/>
              </a:moveTo>
              <a:lnTo>
                <a:pt x="961489"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F20B72AC-E22B-7348-BA72-A83E2EC2D5FF}">
      <dsp:nvSpPr>
        <dsp:cNvPr id="0" name=""/>
        <dsp:cNvSpPr/>
      </dsp:nvSpPr>
      <dsp:spPr>
        <a:xfrm>
          <a:off x="1728192" y="113335"/>
          <a:ext cx="4392488" cy="1440160"/>
        </a:xfrm>
        <a:prstGeom prst="roundRect">
          <a:avLst/>
        </a:prstGeom>
        <a:solidFill>
          <a:schemeClr val="accent3">
            <a:shade val="50000"/>
            <a:hueOff val="0"/>
            <a:satOff val="0"/>
            <a:lumOff val="0"/>
            <a:alphaOff val="0"/>
          </a:schemeClr>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fr-FR" sz="4400" kern="1200" dirty="0" smtClean="0"/>
            <a:t>Les réponses peuvent être </a:t>
          </a:r>
          <a:endParaRPr lang="fr-FR" sz="4400" kern="1200" dirty="0"/>
        </a:p>
      </dsp:txBody>
      <dsp:txXfrm>
        <a:off x="1798495" y="183638"/>
        <a:ext cx="4251882" cy="1299554"/>
      </dsp:txXfrm>
    </dsp:sp>
    <dsp:sp modelId="{C494B6AF-8E3F-4849-969E-A75E8184B409}">
      <dsp:nvSpPr>
        <dsp:cNvPr id="0" name=""/>
        <dsp:cNvSpPr/>
      </dsp:nvSpPr>
      <dsp:spPr>
        <a:xfrm>
          <a:off x="216033" y="2099459"/>
          <a:ext cx="2347455" cy="964907"/>
        </a:xfrm>
        <a:prstGeom prst="roundRect">
          <a:avLst/>
        </a:prstGeom>
        <a:solidFill>
          <a:srgbClr val="92D050"/>
        </a:solidFill>
        <a:ln>
          <a:solidFill>
            <a:schemeClr val="accent1"/>
          </a:solid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Orales</a:t>
          </a:r>
          <a:endParaRPr lang="fr-FR" sz="2800" kern="1200" dirty="0"/>
        </a:p>
      </dsp:txBody>
      <dsp:txXfrm>
        <a:off x="263136" y="2146562"/>
        <a:ext cx="2253249" cy="870701"/>
      </dsp:txXfrm>
    </dsp:sp>
    <dsp:sp modelId="{40FF816F-E13E-9544-BA52-FC32BD7494F7}">
      <dsp:nvSpPr>
        <dsp:cNvPr id="0" name=""/>
        <dsp:cNvSpPr/>
      </dsp:nvSpPr>
      <dsp:spPr>
        <a:xfrm>
          <a:off x="3670291" y="2029895"/>
          <a:ext cx="2371865" cy="1053927"/>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Ecrites</a:t>
          </a:r>
          <a:endParaRPr lang="fr-FR" sz="2800" kern="1200" dirty="0"/>
        </a:p>
      </dsp:txBody>
      <dsp:txXfrm>
        <a:off x="3721739" y="2081343"/>
        <a:ext cx="2268969" cy="951031"/>
      </dsp:txXfrm>
    </dsp:sp>
    <dsp:sp modelId="{B71A564D-D271-9A44-95F2-016D56EB68B4}">
      <dsp:nvSpPr>
        <dsp:cNvPr id="0" name=""/>
        <dsp:cNvSpPr/>
      </dsp:nvSpPr>
      <dsp:spPr>
        <a:xfrm rot="3189084">
          <a:off x="4905811" y="3774160"/>
          <a:ext cx="1725363" cy="0"/>
        </a:xfrm>
        <a:custGeom>
          <a:avLst/>
          <a:gdLst/>
          <a:ahLst/>
          <a:cxnLst/>
          <a:rect l="0" t="0" r="0" b="0"/>
          <a:pathLst>
            <a:path>
              <a:moveTo>
                <a:pt x="0" y="0"/>
              </a:moveTo>
              <a:lnTo>
                <a:pt x="1725363" y="0"/>
              </a:lnTo>
            </a:path>
          </a:pathLst>
        </a:custGeom>
        <a:noFill/>
        <a:ln w="15875" cap="rnd" cmpd="sng" algn="ctr">
          <a:solidFill>
            <a:schemeClr val="accent3">
              <a:tint val="70000"/>
              <a:hueOff val="0"/>
              <a:satOff val="0"/>
              <a:lumOff val="0"/>
              <a:alphaOff val="0"/>
            </a:schemeClr>
          </a:solidFill>
          <a:prstDash val="solid"/>
        </a:ln>
        <a:effectLst/>
        <a:scene3d>
          <a:camera prst="orthographicFront"/>
          <a:lightRig rig="flood" dir="t"/>
        </a:scene3d>
        <a:sp3d z="-40000" prstMaterial="matte"/>
      </dsp:spPr>
      <dsp:style>
        <a:lnRef idx="2">
          <a:scrgbClr r="0" g="0" b="0"/>
        </a:lnRef>
        <a:fillRef idx="0">
          <a:scrgbClr r="0" g="0" b="0"/>
        </a:fillRef>
        <a:effectRef idx="0">
          <a:scrgbClr r="0" g="0" b="0"/>
        </a:effectRef>
        <a:fontRef idx="minor"/>
      </dsp:style>
    </dsp:sp>
    <dsp:sp modelId="{3E414C2A-0B6F-B449-9255-3C31CFEF8063}">
      <dsp:nvSpPr>
        <dsp:cNvPr id="0" name=""/>
        <dsp:cNvSpPr/>
      </dsp:nvSpPr>
      <dsp:spPr>
        <a:xfrm>
          <a:off x="5396368" y="4464498"/>
          <a:ext cx="2596519" cy="1090931"/>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Sur le cahier</a:t>
          </a:r>
          <a:endParaRPr lang="fr-FR" sz="2800" kern="1200" dirty="0"/>
        </a:p>
      </dsp:txBody>
      <dsp:txXfrm>
        <a:off x="5449623" y="4517753"/>
        <a:ext cx="2490009" cy="984421"/>
      </dsp:txXfrm>
    </dsp:sp>
    <dsp:sp modelId="{9218F5A2-D283-2349-9EF6-4E1BE988D093}">
      <dsp:nvSpPr>
        <dsp:cNvPr id="0" name=""/>
        <dsp:cNvSpPr/>
      </dsp:nvSpPr>
      <dsp:spPr>
        <a:xfrm rot="7471171">
          <a:off x="3256842" y="3734342"/>
          <a:ext cx="1579059" cy="0"/>
        </a:xfrm>
        <a:custGeom>
          <a:avLst/>
          <a:gdLst/>
          <a:ahLst/>
          <a:cxnLst/>
          <a:rect l="0" t="0" r="0" b="0"/>
          <a:pathLst>
            <a:path>
              <a:moveTo>
                <a:pt x="0" y="0"/>
              </a:moveTo>
              <a:lnTo>
                <a:pt x="1579059" y="0"/>
              </a:lnTo>
            </a:path>
          </a:pathLst>
        </a:custGeom>
        <a:noFill/>
        <a:ln w="15875" cap="rnd" cmpd="sng" algn="ctr">
          <a:solidFill>
            <a:schemeClr val="accent3">
              <a:tint val="70000"/>
              <a:hueOff val="0"/>
              <a:satOff val="0"/>
              <a:lumOff val="0"/>
              <a:alphaOff val="0"/>
            </a:schemeClr>
          </a:solidFill>
          <a:prstDash val="solid"/>
        </a:ln>
        <a:effectLst/>
        <a:scene3d>
          <a:camera prst="orthographicFront"/>
          <a:lightRig rig="flood" dir="t"/>
        </a:scene3d>
        <a:sp3d z="-40000" prstMaterial="matte"/>
      </dsp:spPr>
      <dsp:style>
        <a:lnRef idx="2">
          <a:scrgbClr r="0" g="0" b="0"/>
        </a:lnRef>
        <a:fillRef idx="0">
          <a:scrgbClr r="0" g="0" b="0"/>
        </a:fillRef>
        <a:effectRef idx="0">
          <a:scrgbClr r="0" g="0" b="0"/>
        </a:effectRef>
        <a:fontRef idx="minor"/>
      </dsp:style>
    </dsp:sp>
    <dsp:sp modelId="{965241EC-D344-784C-96D4-856683C8818D}">
      <dsp:nvSpPr>
        <dsp:cNvPr id="0" name=""/>
        <dsp:cNvSpPr/>
      </dsp:nvSpPr>
      <dsp:spPr>
        <a:xfrm>
          <a:off x="1726071" y="4384861"/>
          <a:ext cx="2947734" cy="1160299"/>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Sur un document réponse dédié</a:t>
          </a:r>
          <a:endParaRPr lang="fr-FR" sz="2800" kern="1200" dirty="0"/>
        </a:p>
      </dsp:txBody>
      <dsp:txXfrm>
        <a:off x="1782712" y="4441502"/>
        <a:ext cx="2834452" cy="1047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ACC5B-A821-8E4A-90FA-897B93C83FDB}">
      <dsp:nvSpPr>
        <dsp:cNvPr id="0" name=""/>
        <dsp:cNvSpPr/>
      </dsp:nvSpPr>
      <dsp:spPr>
        <a:xfrm rot="3696115">
          <a:off x="4171749" y="1791695"/>
          <a:ext cx="541570" cy="0"/>
        </a:xfrm>
        <a:custGeom>
          <a:avLst/>
          <a:gdLst/>
          <a:ahLst/>
          <a:cxnLst/>
          <a:rect l="0" t="0" r="0" b="0"/>
          <a:pathLst>
            <a:path>
              <a:moveTo>
                <a:pt x="0" y="0"/>
              </a:moveTo>
              <a:lnTo>
                <a:pt x="541570"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14E3573E-F52D-BD49-A0F2-FCDA23A4C1B9}">
      <dsp:nvSpPr>
        <dsp:cNvPr id="0" name=""/>
        <dsp:cNvSpPr/>
      </dsp:nvSpPr>
      <dsp:spPr>
        <a:xfrm rot="8724053">
          <a:off x="2004118" y="1826477"/>
          <a:ext cx="961489" cy="0"/>
        </a:xfrm>
        <a:custGeom>
          <a:avLst/>
          <a:gdLst/>
          <a:ahLst/>
          <a:cxnLst/>
          <a:rect l="0" t="0" r="0" b="0"/>
          <a:pathLst>
            <a:path>
              <a:moveTo>
                <a:pt x="0" y="0"/>
              </a:moveTo>
              <a:lnTo>
                <a:pt x="961489" y="0"/>
              </a:lnTo>
            </a:path>
          </a:pathLst>
        </a:custGeom>
        <a:noFill/>
        <a:ln w="15875" cap="rnd" cmpd="sng" algn="ctr">
          <a:solidFill>
            <a:schemeClr val="accent3">
              <a:tint val="90000"/>
              <a:hueOff val="0"/>
              <a:satOff val="0"/>
              <a:lumOff val="0"/>
              <a:alphaOff val="0"/>
            </a:schemeClr>
          </a:solidFill>
          <a:prstDash val="solid"/>
        </a:ln>
        <a:effectLst/>
        <a:scene3d>
          <a:camera prst="orthographicFront"/>
          <a:lightRig rig="flood" dir="t"/>
        </a:scene3d>
        <a:sp3d z="-40000" prstMaterial="dkEdge"/>
      </dsp:spPr>
      <dsp:style>
        <a:lnRef idx="2">
          <a:scrgbClr r="0" g="0" b="0"/>
        </a:lnRef>
        <a:fillRef idx="0">
          <a:scrgbClr r="0" g="0" b="0"/>
        </a:fillRef>
        <a:effectRef idx="0">
          <a:scrgbClr r="0" g="0" b="0"/>
        </a:effectRef>
        <a:fontRef idx="minor"/>
      </dsp:style>
    </dsp:sp>
    <dsp:sp modelId="{F20B72AC-E22B-7348-BA72-A83E2EC2D5FF}">
      <dsp:nvSpPr>
        <dsp:cNvPr id="0" name=""/>
        <dsp:cNvSpPr/>
      </dsp:nvSpPr>
      <dsp:spPr>
        <a:xfrm>
          <a:off x="1728192" y="113335"/>
          <a:ext cx="4392488" cy="1440160"/>
        </a:xfrm>
        <a:prstGeom prst="roundRect">
          <a:avLst/>
        </a:prstGeom>
        <a:solidFill>
          <a:schemeClr val="accent3">
            <a:shade val="50000"/>
            <a:hueOff val="0"/>
            <a:satOff val="0"/>
            <a:lumOff val="0"/>
            <a:alphaOff val="0"/>
          </a:schemeClr>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lvl="0" algn="ctr" defTabSz="1955800">
            <a:lnSpc>
              <a:spcPct val="90000"/>
            </a:lnSpc>
            <a:spcBef>
              <a:spcPct val="0"/>
            </a:spcBef>
            <a:spcAft>
              <a:spcPct val="35000"/>
            </a:spcAft>
          </a:pPr>
          <a:r>
            <a:rPr lang="fr-FR" sz="4400" kern="1200" dirty="0" smtClean="0"/>
            <a:t>Conception </a:t>
          </a:r>
          <a:endParaRPr lang="fr-FR" sz="4400" kern="1200" dirty="0"/>
        </a:p>
      </dsp:txBody>
      <dsp:txXfrm>
        <a:off x="1798495" y="183638"/>
        <a:ext cx="4251882" cy="1299554"/>
      </dsp:txXfrm>
    </dsp:sp>
    <dsp:sp modelId="{C494B6AF-8E3F-4849-969E-A75E8184B409}">
      <dsp:nvSpPr>
        <dsp:cNvPr id="0" name=""/>
        <dsp:cNvSpPr/>
      </dsp:nvSpPr>
      <dsp:spPr>
        <a:xfrm>
          <a:off x="216033" y="2099459"/>
          <a:ext cx="2347455" cy="964907"/>
        </a:xfrm>
        <a:prstGeom prst="roundRect">
          <a:avLst/>
        </a:prstGeom>
        <a:solidFill>
          <a:srgbClr val="92D050"/>
        </a:solidFill>
        <a:ln>
          <a:solidFill>
            <a:schemeClr val="accent1"/>
          </a:solid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Par le prof</a:t>
          </a:r>
          <a:endParaRPr lang="fr-FR" sz="2800" kern="1200" dirty="0"/>
        </a:p>
      </dsp:txBody>
      <dsp:txXfrm>
        <a:off x="263136" y="2146562"/>
        <a:ext cx="2253249" cy="870701"/>
      </dsp:txXfrm>
    </dsp:sp>
    <dsp:sp modelId="{40FF816F-E13E-9544-BA52-FC32BD7494F7}">
      <dsp:nvSpPr>
        <dsp:cNvPr id="0" name=""/>
        <dsp:cNvSpPr/>
      </dsp:nvSpPr>
      <dsp:spPr>
        <a:xfrm>
          <a:off x="3670291" y="2029895"/>
          <a:ext cx="2371865" cy="1053927"/>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Par l’élève</a:t>
          </a:r>
          <a:endParaRPr lang="fr-FR" sz="2800" kern="1200" dirty="0"/>
        </a:p>
      </dsp:txBody>
      <dsp:txXfrm>
        <a:off x="3721739" y="2081343"/>
        <a:ext cx="2268969" cy="951031"/>
      </dsp:txXfrm>
    </dsp:sp>
    <dsp:sp modelId="{B71A564D-D271-9A44-95F2-016D56EB68B4}">
      <dsp:nvSpPr>
        <dsp:cNvPr id="0" name=""/>
        <dsp:cNvSpPr/>
      </dsp:nvSpPr>
      <dsp:spPr>
        <a:xfrm rot="3189084">
          <a:off x="4905811" y="3774160"/>
          <a:ext cx="1725363" cy="0"/>
        </a:xfrm>
        <a:custGeom>
          <a:avLst/>
          <a:gdLst/>
          <a:ahLst/>
          <a:cxnLst/>
          <a:rect l="0" t="0" r="0" b="0"/>
          <a:pathLst>
            <a:path>
              <a:moveTo>
                <a:pt x="0" y="0"/>
              </a:moveTo>
              <a:lnTo>
                <a:pt x="1725363" y="0"/>
              </a:lnTo>
            </a:path>
          </a:pathLst>
        </a:custGeom>
        <a:noFill/>
        <a:ln w="15875" cap="rnd" cmpd="sng" algn="ctr">
          <a:solidFill>
            <a:schemeClr val="accent3">
              <a:tint val="70000"/>
              <a:hueOff val="0"/>
              <a:satOff val="0"/>
              <a:lumOff val="0"/>
              <a:alphaOff val="0"/>
            </a:schemeClr>
          </a:solidFill>
          <a:prstDash val="solid"/>
        </a:ln>
        <a:effectLst/>
        <a:scene3d>
          <a:camera prst="orthographicFront"/>
          <a:lightRig rig="flood" dir="t"/>
        </a:scene3d>
        <a:sp3d z="-40000" prstMaterial="matte"/>
      </dsp:spPr>
      <dsp:style>
        <a:lnRef idx="2">
          <a:scrgbClr r="0" g="0" b="0"/>
        </a:lnRef>
        <a:fillRef idx="0">
          <a:scrgbClr r="0" g="0" b="0"/>
        </a:fillRef>
        <a:effectRef idx="0">
          <a:scrgbClr r="0" g="0" b="0"/>
        </a:effectRef>
        <a:fontRef idx="minor"/>
      </dsp:style>
    </dsp:sp>
    <dsp:sp modelId="{3E414C2A-0B6F-B449-9255-3C31CFEF8063}">
      <dsp:nvSpPr>
        <dsp:cNvPr id="0" name=""/>
        <dsp:cNvSpPr/>
      </dsp:nvSpPr>
      <dsp:spPr>
        <a:xfrm>
          <a:off x="5396368" y="4464498"/>
          <a:ext cx="2596519" cy="1090931"/>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En classe</a:t>
          </a:r>
          <a:endParaRPr lang="fr-FR" sz="2800" kern="1200" dirty="0"/>
        </a:p>
      </dsp:txBody>
      <dsp:txXfrm>
        <a:off x="5449623" y="4517753"/>
        <a:ext cx="2490009" cy="984421"/>
      </dsp:txXfrm>
    </dsp:sp>
    <dsp:sp modelId="{9218F5A2-D283-2349-9EF6-4E1BE988D093}">
      <dsp:nvSpPr>
        <dsp:cNvPr id="0" name=""/>
        <dsp:cNvSpPr/>
      </dsp:nvSpPr>
      <dsp:spPr>
        <a:xfrm rot="7471171">
          <a:off x="3256842" y="3734342"/>
          <a:ext cx="1579059" cy="0"/>
        </a:xfrm>
        <a:custGeom>
          <a:avLst/>
          <a:gdLst/>
          <a:ahLst/>
          <a:cxnLst/>
          <a:rect l="0" t="0" r="0" b="0"/>
          <a:pathLst>
            <a:path>
              <a:moveTo>
                <a:pt x="0" y="0"/>
              </a:moveTo>
              <a:lnTo>
                <a:pt x="1579059" y="0"/>
              </a:lnTo>
            </a:path>
          </a:pathLst>
        </a:custGeom>
        <a:noFill/>
        <a:ln w="15875" cap="rnd" cmpd="sng" algn="ctr">
          <a:solidFill>
            <a:schemeClr val="accent3">
              <a:tint val="70000"/>
              <a:hueOff val="0"/>
              <a:satOff val="0"/>
              <a:lumOff val="0"/>
              <a:alphaOff val="0"/>
            </a:schemeClr>
          </a:solidFill>
          <a:prstDash val="solid"/>
        </a:ln>
        <a:effectLst/>
        <a:scene3d>
          <a:camera prst="orthographicFront"/>
          <a:lightRig rig="flood" dir="t"/>
        </a:scene3d>
        <a:sp3d z="-40000" prstMaterial="matte"/>
      </dsp:spPr>
      <dsp:style>
        <a:lnRef idx="2">
          <a:scrgbClr r="0" g="0" b="0"/>
        </a:lnRef>
        <a:fillRef idx="0">
          <a:scrgbClr r="0" g="0" b="0"/>
        </a:fillRef>
        <a:effectRef idx="0">
          <a:scrgbClr r="0" g="0" b="0"/>
        </a:effectRef>
        <a:fontRef idx="minor"/>
      </dsp:style>
    </dsp:sp>
    <dsp:sp modelId="{965241EC-D344-784C-96D4-856683C8818D}">
      <dsp:nvSpPr>
        <dsp:cNvPr id="0" name=""/>
        <dsp:cNvSpPr/>
      </dsp:nvSpPr>
      <dsp:spPr>
        <a:xfrm>
          <a:off x="1726071" y="4384861"/>
          <a:ext cx="2947734" cy="1160299"/>
        </a:xfrm>
        <a:prstGeom prst="roundRect">
          <a:avLst/>
        </a:prstGeom>
        <a:solidFill>
          <a:srgbClr val="92D050"/>
        </a:solidFill>
        <a:ln>
          <a:noFill/>
        </a:ln>
        <a:effectLst/>
        <a:scene3d>
          <a:camera prst="orthographicFront"/>
          <a:lightRig rig="flood" dir="t"/>
        </a:scene3d>
        <a:sp3d prstMaterial="dkEdge">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FR" sz="2800" kern="1200" dirty="0" smtClean="0"/>
            <a:t>A la maison </a:t>
          </a:r>
          <a:endParaRPr lang="fr-FR" sz="2800" kern="1200" dirty="0"/>
        </a:p>
      </dsp:txBody>
      <dsp:txXfrm>
        <a:off x="1782712" y="4441502"/>
        <a:ext cx="2834452" cy="1047017"/>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DBB50-2DB7-6742-8528-3FAD259EEABB}" type="datetimeFigureOut">
              <a:rPr lang="fr-FR" smtClean="0"/>
              <a:pPr/>
              <a:t>29/05/2019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D47E3-58DA-9F4F-97BF-6EE400DC4C27}" type="slidenum">
              <a:rPr lang="fr-FR" smtClean="0"/>
              <a:pPr/>
              <a:t>‹#›</a:t>
            </a:fld>
            <a:endParaRPr lang="fr-FR"/>
          </a:p>
        </p:txBody>
      </p:sp>
    </p:spTree>
    <p:extLst>
      <p:ext uri="{BB962C8B-B14F-4D97-AF65-F5344CB8AC3E}">
        <p14:creationId xmlns:p14="http://schemas.microsoft.com/office/powerpoint/2010/main" val="193325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fr-FR" smtClean="0"/>
              <a:t>Cliquez et modifiez le titre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a:xfrm>
            <a:off x="1921934" y="5054602"/>
            <a:ext cx="4064860" cy="279400"/>
          </a:xfrm>
        </p:spPr>
        <p:txBody>
          <a:bodyPr/>
          <a:lstStyle/>
          <a:p>
            <a:endParaRPr lang="fr-FR"/>
          </a:p>
        </p:txBody>
      </p:sp>
      <p:sp>
        <p:nvSpPr>
          <p:cNvPr id="6" name="Slide Number Placeholder 5"/>
          <p:cNvSpPr>
            <a:spLocks noGrp="1"/>
          </p:cNvSpPr>
          <p:nvPr>
            <p:ph type="sldNum" sz="quarter" idx="12"/>
          </p:nvPr>
        </p:nvSpPr>
        <p:spPr>
          <a:xfrm>
            <a:off x="6817317" y="5054602"/>
            <a:ext cx="413483" cy="279400"/>
          </a:xfrm>
        </p:spPr>
        <p:txBody>
          <a:bodyPr/>
          <a:lstStyle/>
          <a:p>
            <a:fld id="{02B32AEA-C5A1-4B4E-B361-5AD79B6C4151}" type="slidenum">
              <a:rPr lang="fr-FR" smtClean="0"/>
              <a:pPr/>
              <a:t>‹#›</a:t>
            </a:fld>
            <a:endParaRPr lang="fr-F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B32AEA-C5A1-4B4E-B361-5AD79B6C4151}"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fr-FR" smtClean="0"/>
              <a:t>Cliquez et modifiez le titre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32AEA-C5A1-4B4E-B361-5AD79B6C4151}" type="slidenum">
              <a:rPr lang="fr-FR" smtClean="0"/>
              <a:pPr/>
              <a:t>‹#›</a:t>
            </a:fld>
            <a:endParaRPr lang="fr-F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fr-FR" smtClean="0"/>
              <a:t>Cliquez et modifiez le titre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Cliquez pour modifier les styles du texte du masque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32AEA-C5A1-4B4E-B361-5AD79B6C4151}" type="slidenum">
              <a:rPr lang="fr-FR" smtClean="0"/>
              <a:pPr/>
              <a:t>‹#›</a:t>
            </a:fld>
            <a:endParaRPr lang="fr-F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fr-FR" smtClean="0"/>
              <a:t>Cliquez et modifiez le titre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32AEA-C5A1-4B4E-B361-5AD79B6C4151}" type="slidenum">
              <a:rPr lang="fr-FR" smtClean="0"/>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fr-FR" smtClean="0"/>
              <a:t>Cliquez et modifiez le titre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32AEA-C5A1-4B4E-B361-5AD79B6C4151}" type="slidenum">
              <a:rPr lang="fr-FR" smtClean="0"/>
              <a:pPr/>
              <a:t>‹#›</a:t>
            </a:fld>
            <a:endParaRPr lang="fr-F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fr-FR" smtClean="0"/>
              <a:t>Cliquez et modifiez le titre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32AEA-C5A1-4B4E-B361-5AD79B6C4151}" type="slidenum">
              <a:rPr lang="fr-FR" smtClean="0"/>
              <a:pPr/>
              <a:t>‹#›</a:t>
            </a:fld>
            <a:endParaRPr lang="fr-F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32AEA-C5A1-4B4E-B361-5AD79B6C4151}" type="slidenum">
              <a:rPr lang="fr-FR" smtClean="0"/>
              <a:pPr/>
              <a:t>‹#›</a:t>
            </a:fld>
            <a:endParaRPr lang="fr-F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32AEA-C5A1-4B4E-B361-5AD79B6C4151}" type="slidenum">
              <a:rPr lang="fr-FR" smtClean="0"/>
              <a:pPr/>
              <a:t>‹#›</a:t>
            </a:fld>
            <a:endParaRPr lang="fr-F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32AEA-C5A1-4B4E-B361-5AD79B6C4151}"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fr-FR" smtClean="0"/>
              <a:t>Cliquez et modifiez le titre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B32AEA-C5A1-4B4E-B361-5AD79B6C4151}" type="slidenum">
              <a:rPr lang="fr-FR" smtClean="0"/>
              <a:pPr/>
              <a:t>‹#›</a:t>
            </a:fld>
            <a:endParaRPr lang="fr-F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B32AEA-C5A1-4B4E-B361-5AD79B6C4151}" type="slidenum">
              <a:rPr lang="fr-FR" smtClean="0"/>
              <a:pPr/>
              <a:t>‹#›</a:t>
            </a:fld>
            <a:endParaRPr lang="fr-F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2B32AEA-C5A1-4B4E-B361-5AD79B6C4151}" type="slidenum">
              <a:rPr lang="fr-FR" smtClean="0"/>
              <a:pPr/>
              <a:t>‹#›</a:t>
            </a:fld>
            <a:endParaRPr lang="fr-F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2B32AEA-C5A1-4B4E-B361-5AD79B6C4151}" type="slidenum">
              <a:rPr lang="fr-FR" smtClean="0"/>
              <a:pPr/>
              <a:t>‹#›</a:t>
            </a:fld>
            <a:endParaRPr lang="fr-F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2B32AEA-C5A1-4B4E-B361-5AD79B6C4151}" type="slidenum">
              <a:rPr lang="fr-FR" smtClean="0"/>
              <a:pPr/>
              <a:t>‹#›</a:t>
            </a:fld>
            <a:endParaRPr lang="fr-FR"/>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fr-FR" smtClean="0"/>
              <a:t>Cliquez et modifiez le titre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B32AEA-C5A1-4B4E-B361-5AD79B6C4151}" type="slidenum">
              <a:rPr lang="fr-FR" smtClean="0"/>
              <a:pPr/>
              <a:t>‹#›</a:t>
            </a:fld>
            <a:endParaRPr lang="fr-F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fr-FR" smtClean="0"/>
              <a:t>Cliquez et modifiez le titre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8AC51D7-F240-41FD-8DA0-4CA5DD882B5F}" type="datetimeFigureOut">
              <a:rPr lang="fr-FR" smtClean="0"/>
              <a:pPr/>
              <a:t>29/05/2019</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32AEA-C5A1-4B4E-B361-5AD79B6C4151}"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AC51D7-F240-41FD-8DA0-4CA5DD882B5F}" type="datetimeFigureOut">
              <a:rPr lang="fr-FR" smtClean="0"/>
              <a:pPr/>
              <a:t>29/05/2019</a:t>
            </a:fld>
            <a:endParaRPr lang="fr-F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B32AEA-C5A1-4B4E-B361-5AD79B6C4151}" type="slidenum">
              <a:rPr lang="fr-FR" smtClean="0"/>
              <a:pPr/>
              <a:t>‹#›</a:t>
            </a:fld>
            <a:endParaRPr lang="fr-FR"/>
          </a:p>
        </p:txBody>
      </p:sp>
    </p:spTree>
    <p:extLst>
      <p:ext uri="{BB962C8B-B14F-4D97-AF65-F5344CB8AC3E}">
        <p14:creationId xmlns:p14="http://schemas.microsoft.com/office/powerpoint/2010/main" val="324831127"/>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 id="2147484730" r:id="rId12"/>
    <p:sldLayoutId id="2147484731" r:id="rId13"/>
    <p:sldLayoutId id="2147484732" r:id="rId14"/>
    <p:sldLayoutId id="2147484733" r:id="rId15"/>
    <p:sldLayoutId id="2147484734" r:id="rId16"/>
    <p:sldLayoutId id="214748473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file:///Volumes/NO%20NAME/Anne&#769;e2018-2019/Re&#769;forme-stage6-03-19/Groupe%20automatismes/programme-premie&#768;reT.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6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6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 Target="slide44.xml"/><Relationship Id="rId3" Type="http://schemas.openxmlformats.org/officeDocument/2006/relationships/image" Target="../media/image2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 Target="slide47.xml"/><Relationship Id="rId3" Type="http://schemas.openxmlformats.org/officeDocument/2006/relationships/image" Target="../media/image2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em.univ-bpclermont.fr/Calcul-Mental-et-Automatismes-en,1306"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em.univ-bpclermont.fr/Calcul-Mental-et-Automatismes-en,1306" TargetMode="External"/><Relationship Id="rId3" Type="http://schemas.openxmlformats.org/officeDocument/2006/relationships/hyperlink" Target="https://ent2d.ac-bordeaux.fr/disciplines/mathematiques/questions-flash-et-automatismes-python/"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rem.univ-bpclermont.fr/Calcul-Mental-et-Automatismes-en,1306" TargetMode="External"/><Relationship Id="rId3" Type="http://schemas.openxmlformats.org/officeDocument/2006/relationships/hyperlink" Target="https://ent2d.ac-bordeaux.fr/disciplines/mathematiques/questions-flash-et-automatismes-python/"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lickers.com/library"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hyperlink" Target="http://detexify.kirelabs.org/classify.html" TargetMode="External"/><Relationship Id="rId4" Type="http://schemas.openxmlformats.org/officeDocument/2006/relationships/hyperlink" Target="https://github.com/obook/TeXify-Plickers" TargetMode="External"/><Relationship Id="rId1" Type="http://schemas.openxmlformats.org/officeDocument/2006/relationships/slideLayout" Target="../slideLayouts/slideLayout2.xml"/><Relationship Id="rId2" Type="http://schemas.openxmlformats.org/officeDocument/2006/relationships/hyperlink" Target="https://sigmaths.net/articles/MathJax.ph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centre-alain-savary.ens-lyon.fr/CAS/mathematiques-en-education-prioritaire/premieres-annees-de-mathernelle-1/situations-de-classe-et-entretien/lappel-emilie-et-elisabeth" TargetMode="Externa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lickers.com/library"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lickers.com/library" TargetMode="External"/><Relationship Id="rId3" Type="http://schemas.openxmlformats.org/officeDocument/2006/relationships/hyperlink" Target="http://www.l-educdenormandie.fr/section/caen/"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l-educdenormandie.fr/section/caen/" TargetMode="External"/><Relationship Id="rId4" Type="http://schemas.openxmlformats.org/officeDocument/2006/relationships/hyperlink" Target="https://wims.unicaen.fr/" TargetMode="External"/><Relationship Id="rId1" Type="http://schemas.openxmlformats.org/officeDocument/2006/relationships/slideLayout" Target="../slideLayouts/slideLayout2.xml"/><Relationship Id="rId2" Type="http://schemas.openxmlformats.org/officeDocument/2006/relationships/hyperlink" Target="https://www.plickers.com/library"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l-educdenormandie.fr/section/caen/" TargetMode="External"/><Relationship Id="rId4" Type="http://schemas.openxmlformats.org/officeDocument/2006/relationships/hyperlink" Target="https://wims.unicaen.fr/" TargetMode="External"/><Relationship Id="rId5" Type="http://schemas.openxmlformats.org/officeDocument/2006/relationships/hyperlink" Target="https://ankiweb.net/account/login" TargetMode="External"/><Relationship Id="rId1" Type="http://schemas.openxmlformats.org/officeDocument/2006/relationships/slideLayout" Target="../slideLayouts/slideLayout2.xml"/><Relationship Id="rId2" Type="http://schemas.openxmlformats.org/officeDocument/2006/relationships/hyperlink" Target="https://www.plickers.com/library"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l-educdenormandie.fr/section/caen/" TargetMode="External"/><Relationship Id="rId4" Type="http://schemas.openxmlformats.org/officeDocument/2006/relationships/hyperlink" Target="https://wims.unicaen.fr/" TargetMode="External"/><Relationship Id="rId5" Type="http://schemas.openxmlformats.org/officeDocument/2006/relationships/hyperlink" Target="https://ankiweb.net/account/login" TargetMode="External"/><Relationship Id="rId6" Type="http://schemas.openxmlformats.org/officeDocument/2006/relationships/hyperlink" Target="https://create.kahoot.it/login?next=/home" TargetMode="External"/><Relationship Id="rId1" Type="http://schemas.openxmlformats.org/officeDocument/2006/relationships/slideLayout" Target="../slideLayouts/slideLayout2.xml"/><Relationship Id="rId2" Type="http://schemas.openxmlformats.org/officeDocument/2006/relationships/hyperlink" Target="https://www.plickers.com/librar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file:///Volumes/NO%20NAME/Anne&#769;e2018-2019/Re&#769;forme-stage6-03-19/Groupe%20automatismes/Cycle_4_programme_consolide_1038204.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gramme : Alternative 3"/>
          <p:cNvSpPr/>
          <p:nvPr/>
        </p:nvSpPr>
        <p:spPr>
          <a:xfrm>
            <a:off x="1763688" y="1268760"/>
            <a:ext cx="5688632" cy="3960440"/>
          </a:xfrm>
          <a:prstGeom prst="flowChartAlternateProcess">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443492" y="1756130"/>
            <a:ext cx="6251302" cy="1542195"/>
          </a:xfrm>
          <a:noFill/>
        </p:spPr>
        <p:txBody>
          <a:bodyPr>
            <a:normAutofit fontScale="90000"/>
          </a:bodyPr>
          <a:lstStyle/>
          <a:p>
            <a:pPr algn="ctr"/>
            <a:r>
              <a:rPr lang="fr-FR" sz="4800" dirty="0" smtClean="0"/>
              <a:t>Atelier</a:t>
            </a:r>
            <a:br>
              <a:rPr lang="fr-FR" sz="4800" dirty="0" smtClean="0"/>
            </a:br>
            <a:r>
              <a:rPr lang="fr-FR" sz="4800" dirty="0" smtClean="0"/>
              <a:t> automatismes</a:t>
            </a:r>
            <a:endParaRPr lang="fr-FR" sz="4800" dirty="0"/>
          </a:p>
        </p:txBody>
      </p:sp>
      <p:sp>
        <p:nvSpPr>
          <p:cNvPr id="3" name="Sous-titre 2"/>
          <p:cNvSpPr>
            <a:spLocks noGrp="1"/>
          </p:cNvSpPr>
          <p:nvPr>
            <p:ph type="body" idx="1"/>
          </p:nvPr>
        </p:nvSpPr>
        <p:spPr/>
        <p:txBody>
          <a:bodyPr/>
          <a:lstStyle/>
          <a:p>
            <a:r>
              <a:rPr lang="fr-FR" dirty="0" smtClean="0"/>
              <a:t>Rentrée 2019</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fontScale="90000"/>
          </a:bodyPr>
          <a:lstStyle/>
          <a:p>
            <a:pPr marL="571500" lvl="0" indent="-571500">
              <a:defRPr/>
            </a:pPr>
            <a:r>
              <a:rPr lang="fr-FR" sz="4400" dirty="0" smtClean="0"/>
              <a:t>En seconde </a:t>
            </a:r>
            <a:br>
              <a:rPr lang="fr-FR" sz="4400" dirty="0" smtClean="0"/>
            </a:br>
            <a:r>
              <a:rPr lang="fr-FR" sz="4400" dirty="0" smtClean="0"/>
              <a:t>et première générale</a:t>
            </a:r>
            <a:endParaRPr lang="fr-FR" sz="4400" dirty="0"/>
          </a:p>
        </p:txBody>
      </p:sp>
      <p:sp>
        <p:nvSpPr>
          <p:cNvPr id="11" name="Espace réservé du texte 2"/>
          <p:cNvSpPr txBox="1">
            <a:spLocks/>
          </p:cNvSpPr>
          <p:nvPr/>
        </p:nvSpPr>
        <p:spPr>
          <a:xfrm>
            <a:off x="928662" y="2428868"/>
            <a:ext cx="7143800" cy="3571900"/>
          </a:xfrm>
          <a:prstGeom prst="rect">
            <a:avLst/>
          </a:prstGeom>
        </p:spPr>
        <p:txBody>
          <a:bodyPr vert="horz" lIns="91440" tIns="45720" rIns="91440" bIns="45720" rtlCol="0" anchor="t">
            <a:noAutofit/>
          </a:bodyPr>
          <a:lstStyle/>
          <a:p>
            <a:pPr>
              <a:buFont typeface="Wingdings" pitchFamily="2" charset="2"/>
              <a:buChar char="v"/>
            </a:pPr>
            <a:r>
              <a:rPr lang="fr-FR" b="1" dirty="0" smtClean="0"/>
              <a:t>   </a:t>
            </a:r>
            <a:r>
              <a:rPr lang="fr-FR" b="1" dirty="0" smtClean="0">
                <a:solidFill>
                  <a:srgbClr val="FF0000"/>
                </a:solidFill>
              </a:rPr>
              <a:t>Dans le cadre de la résolution de problème :</a:t>
            </a:r>
          </a:p>
          <a:p>
            <a:endParaRPr lang="fr-FR" dirty="0" smtClean="0"/>
          </a:p>
          <a:p>
            <a:r>
              <a:rPr lang="fr-FR" i="1" dirty="0" smtClean="0">
                <a:latin typeface="Times New Roman" pitchFamily="18" charset="0"/>
                <a:cs typeface="Times New Roman" pitchFamily="18" charset="0"/>
              </a:rPr>
              <a:t>«  … pour prendre des initiatives, imaginer des pistes de solution et s’y engager sans s’égarer, l’élève doit disposer d’automatismes. Ceux-ci facilitent en effet le travail intellectuel en libérant l’esprit des soucis de mise en œuvre technique et élargissent le champ des démarches susceptibles d’être engagées. L’acquisition de ces réflexes est favorisée par la mise en place d’activités rituelles, notamment de calcul (mental ou réfléchi, numérique ou littéral).  Elle est menée conjointement avec la résolution de problèmes motivants et substantiels, afin de stabiliser connaissances, méthodes et stratégies. »</a:t>
            </a:r>
          </a:p>
          <a:p>
            <a:endParaRPr lang="fr-FR" dirty="0" smtClean="0"/>
          </a:p>
          <a:p>
            <a:endParaRPr lang="fr-F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 seconde </a:t>
            </a:r>
            <a:br>
              <a:rPr lang="fr-FR" dirty="0" smtClean="0"/>
            </a:br>
            <a:r>
              <a:rPr lang="fr-FR" dirty="0" smtClean="0"/>
              <a:t>et première générale</a:t>
            </a:r>
            <a:endParaRPr lang="fr-FR" dirty="0"/>
          </a:p>
        </p:txBody>
      </p:sp>
      <p:sp>
        <p:nvSpPr>
          <p:cNvPr id="3" name="Rectangle 2"/>
          <p:cNvSpPr/>
          <p:nvPr/>
        </p:nvSpPr>
        <p:spPr>
          <a:xfrm>
            <a:off x="1214414" y="2428868"/>
            <a:ext cx="6929486" cy="923330"/>
          </a:xfrm>
          <a:prstGeom prst="rect">
            <a:avLst/>
          </a:prstGeom>
        </p:spPr>
        <p:txBody>
          <a:bodyPr wrap="square">
            <a:spAutoFit/>
          </a:bodyPr>
          <a:lstStyle/>
          <a:p>
            <a:pPr>
              <a:buFont typeface="Wingdings" pitchFamily="2" charset="2"/>
              <a:buChar char="v"/>
            </a:pPr>
            <a:r>
              <a:rPr lang="fr-FR" b="1" dirty="0" smtClean="0"/>
              <a:t>   Dans le cadre de la résolution de problème :</a:t>
            </a:r>
          </a:p>
          <a:p>
            <a:endParaRPr lang="fr-FR" dirty="0" smtClean="0"/>
          </a:p>
          <a:p>
            <a:pPr>
              <a:buFont typeface="Wingdings" pitchFamily="2" charset="2"/>
              <a:buChar char="v"/>
            </a:pPr>
            <a:r>
              <a:rPr lang="fr-FR" b="1" dirty="0" smtClean="0"/>
              <a:t>   </a:t>
            </a:r>
            <a:r>
              <a:rPr lang="fr-FR" b="1" dirty="0" smtClean="0">
                <a:solidFill>
                  <a:srgbClr val="FF0000"/>
                </a:solidFill>
              </a:rPr>
              <a:t>Une attention particulière portée au calcul  :</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fontScale="90000"/>
          </a:bodyPr>
          <a:lstStyle/>
          <a:p>
            <a:pPr marL="571500" lvl="0" indent="-571500">
              <a:defRPr/>
            </a:pPr>
            <a:r>
              <a:rPr lang="fr-FR" sz="4400" dirty="0" smtClean="0"/>
              <a:t>En seconde </a:t>
            </a:r>
            <a:br>
              <a:rPr lang="fr-FR" sz="4400" dirty="0" smtClean="0"/>
            </a:br>
            <a:r>
              <a:rPr lang="fr-FR" sz="4400" dirty="0" smtClean="0"/>
              <a:t>et première générale</a:t>
            </a:r>
            <a:endParaRPr lang="fr-FR" sz="4400" dirty="0"/>
          </a:p>
        </p:txBody>
      </p:sp>
      <p:sp>
        <p:nvSpPr>
          <p:cNvPr id="11" name="Espace réservé du texte 2"/>
          <p:cNvSpPr txBox="1">
            <a:spLocks/>
          </p:cNvSpPr>
          <p:nvPr/>
        </p:nvSpPr>
        <p:spPr>
          <a:xfrm>
            <a:off x="928662" y="2428868"/>
            <a:ext cx="7143800" cy="3571900"/>
          </a:xfrm>
          <a:prstGeom prst="rect">
            <a:avLst/>
          </a:prstGeom>
        </p:spPr>
        <p:txBody>
          <a:bodyPr vert="horz" lIns="91440" tIns="45720" rIns="91440" bIns="45720" rtlCol="0" anchor="t">
            <a:noAutofit/>
          </a:bodyPr>
          <a:lstStyle/>
          <a:p>
            <a:pPr>
              <a:buFont typeface="Wingdings" pitchFamily="2" charset="2"/>
              <a:buChar char="v"/>
            </a:pPr>
            <a:r>
              <a:rPr lang="fr-FR" b="1" dirty="0" smtClean="0"/>
              <a:t>   Dans le cadre de la résolution de problème :</a:t>
            </a:r>
          </a:p>
          <a:p>
            <a:endParaRPr lang="fr-FR" dirty="0" smtClean="0"/>
          </a:p>
          <a:p>
            <a:pPr>
              <a:buFont typeface="Wingdings" pitchFamily="2" charset="2"/>
              <a:buChar char="v"/>
            </a:pPr>
            <a:r>
              <a:rPr lang="fr-FR" b="1" dirty="0" smtClean="0"/>
              <a:t>   </a:t>
            </a:r>
            <a:r>
              <a:rPr lang="fr-FR" b="1" dirty="0" smtClean="0">
                <a:solidFill>
                  <a:srgbClr val="FF0000"/>
                </a:solidFill>
              </a:rPr>
              <a:t>Une attention particulière portée au calcul :</a:t>
            </a:r>
          </a:p>
          <a:p>
            <a:endParaRPr lang="fr-FR" dirty="0" smtClean="0"/>
          </a:p>
          <a:p>
            <a:r>
              <a:rPr lang="fr-FR" i="1" dirty="0" smtClean="0">
                <a:latin typeface="Times New Roman" pitchFamily="18" charset="0"/>
                <a:cs typeface="Times New Roman" pitchFamily="18" charset="0"/>
              </a:rPr>
              <a:t>« Il est important en classe de seconde de poursuivre l’acquisition d’automatismes initiée au collège. L’installation de ces automatismes est favorisée par la mise en place d’activités rituelles, notamment de calcul (mental ou réfléchi, numérique ou littéral). »</a:t>
            </a:r>
          </a:p>
          <a:p>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 seconde </a:t>
            </a:r>
            <a:br>
              <a:rPr lang="fr-FR" dirty="0" smtClean="0"/>
            </a:br>
            <a:r>
              <a:rPr lang="fr-FR" dirty="0" smtClean="0"/>
              <a:t>et première générale</a:t>
            </a:r>
            <a:endParaRPr lang="fr-FR" dirty="0"/>
          </a:p>
        </p:txBody>
      </p:sp>
      <p:sp>
        <p:nvSpPr>
          <p:cNvPr id="3" name="Rectangle 2"/>
          <p:cNvSpPr/>
          <p:nvPr/>
        </p:nvSpPr>
        <p:spPr>
          <a:xfrm>
            <a:off x="1214414" y="2428868"/>
            <a:ext cx="6929486" cy="1754326"/>
          </a:xfrm>
          <a:prstGeom prst="rect">
            <a:avLst/>
          </a:prstGeom>
        </p:spPr>
        <p:txBody>
          <a:bodyPr wrap="square">
            <a:spAutoFit/>
          </a:bodyPr>
          <a:lstStyle/>
          <a:p>
            <a:pPr>
              <a:buFont typeface="Wingdings" pitchFamily="2" charset="2"/>
              <a:buChar char="v"/>
            </a:pPr>
            <a:r>
              <a:rPr lang="fr-FR" b="1" dirty="0" smtClean="0"/>
              <a:t>   Dans le cadre de la résolution de problème :</a:t>
            </a:r>
          </a:p>
          <a:p>
            <a:endParaRPr lang="fr-FR" dirty="0" smtClean="0"/>
          </a:p>
          <a:p>
            <a:pPr>
              <a:buFont typeface="Wingdings" pitchFamily="2" charset="2"/>
              <a:buChar char="v"/>
            </a:pPr>
            <a:r>
              <a:rPr lang="fr-FR" b="1" dirty="0" smtClean="0"/>
              <a:t>   Une attention particulière portée au calcul : </a:t>
            </a:r>
          </a:p>
          <a:p>
            <a:endParaRPr lang="fr-FR" b="1" dirty="0" smtClean="0"/>
          </a:p>
          <a:p>
            <a:pPr>
              <a:buFont typeface="Wingdings" pitchFamily="2" charset="2"/>
              <a:buChar char="v"/>
            </a:pPr>
            <a:r>
              <a:rPr lang="fr-FR" dirty="0" smtClean="0"/>
              <a:t>   </a:t>
            </a:r>
            <a:r>
              <a:rPr lang="fr-FR" b="1" dirty="0" smtClean="0">
                <a:solidFill>
                  <a:srgbClr val="FF0000"/>
                </a:solidFill>
              </a:rPr>
              <a:t>Un temps d’apprentissage :</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fontScale="90000"/>
          </a:bodyPr>
          <a:lstStyle/>
          <a:p>
            <a:pPr marL="571500" lvl="0" indent="-571500">
              <a:defRPr/>
            </a:pPr>
            <a:r>
              <a:rPr lang="fr-FR" sz="4400" dirty="0" smtClean="0"/>
              <a:t>En seconde </a:t>
            </a:r>
            <a:br>
              <a:rPr lang="fr-FR" sz="4400" dirty="0" smtClean="0"/>
            </a:br>
            <a:r>
              <a:rPr lang="fr-FR" sz="4400" dirty="0" smtClean="0"/>
              <a:t>et première générale</a:t>
            </a:r>
            <a:endParaRPr lang="fr-FR" sz="4400" dirty="0"/>
          </a:p>
        </p:txBody>
      </p:sp>
      <p:sp>
        <p:nvSpPr>
          <p:cNvPr id="11" name="Espace réservé du texte 2"/>
          <p:cNvSpPr txBox="1">
            <a:spLocks/>
          </p:cNvSpPr>
          <p:nvPr/>
        </p:nvSpPr>
        <p:spPr>
          <a:xfrm>
            <a:off x="928662" y="2428868"/>
            <a:ext cx="7143800" cy="3571900"/>
          </a:xfrm>
          <a:prstGeom prst="rect">
            <a:avLst/>
          </a:prstGeom>
        </p:spPr>
        <p:txBody>
          <a:bodyPr vert="horz" lIns="91440" tIns="45720" rIns="91440" bIns="45720" rtlCol="0" anchor="t">
            <a:noAutofit/>
          </a:bodyPr>
          <a:lstStyle/>
          <a:p>
            <a:pPr algn="ctr" defTabSz="457200">
              <a:spcBef>
                <a:spcPct val="20000"/>
              </a:spcBef>
              <a:spcAft>
                <a:spcPts val="600"/>
              </a:spcAft>
              <a:buClr>
                <a:schemeClr val="accent1"/>
              </a:buClr>
              <a:buSzPct val="115000"/>
            </a:pPr>
            <a:r>
              <a:rPr lang="fr-FR" b="1" dirty="0" smtClean="0"/>
              <a:t>En seconde</a:t>
            </a:r>
          </a:p>
          <a:p>
            <a:pPr>
              <a:buFont typeface="Wingdings" pitchFamily="2" charset="2"/>
              <a:buChar char="v"/>
            </a:pPr>
            <a:r>
              <a:rPr lang="fr-FR" b="1" dirty="0" smtClean="0"/>
              <a:t>   Dans le cadre de la résolution de problème :</a:t>
            </a:r>
          </a:p>
          <a:p>
            <a:endParaRPr lang="fr-FR" dirty="0" smtClean="0"/>
          </a:p>
          <a:p>
            <a:pPr>
              <a:buFont typeface="Wingdings" pitchFamily="2" charset="2"/>
              <a:buChar char="v"/>
            </a:pPr>
            <a:r>
              <a:rPr lang="fr-FR" b="1" dirty="0" smtClean="0"/>
              <a:t>   Une attention particulière portée au calcul :</a:t>
            </a:r>
          </a:p>
          <a:p>
            <a:endParaRPr lang="fr-FR" b="1" dirty="0" smtClean="0"/>
          </a:p>
          <a:p>
            <a:pPr>
              <a:buFont typeface="Wingdings" pitchFamily="2" charset="2"/>
              <a:buChar char="v"/>
            </a:pPr>
            <a:r>
              <a:rPr lang="fr-FR" b="1" dirty="0" smtClean="0"/>
              <a:t>   </a:t>
            </a:r>
            <a:r>
              <a:rPr lang="fr-FR" b="1" dirty="0" smtClean="0">
                <a:solidFill>
                  <a:srgbClr val="FF0000"/>
                </a:solidFill>
              </a:rPr>
              <a:t>Un temps d’apprentissage :</a:t>
            </a:r>
          </a:p>
          <a:p>
            <a:endParaRPr lang="fr-FR" b="1" dirty="0" smtClean="0"/>
          </a:p>
          <a:p>
            <a:pPr marL="628650" indent="-628650"/>
            <a:r>
              <a:rPr lang="fr-FR" i="1" dirty="0" smtClean="0">
                <a:latin typeface="Times New Roman" pitchFamily="18" charset="0"/>
                <a:cs typeface="Times New Roman" pitchFamily="18" charset="0"/>
              </a:rPr>
              <a:t>       «  Le professeur veille à établir un équilibre entre divers temps de l’apprentissage : </a:t>
            </a:r>
          </a:p>
          <a:p>
            <a:pPr marL="360363"/>
            <a:r>
              <a:rPr lang="fr-FR" i="1" dirty="0" smtClean="0">
                <a:latin typeface="Times New Roman" pitchFamily="18" charset="0"/>
                <a:cs typeface="Times New Roman" pitchFamily="18" charset="0"/>
              </a:rPr>
              <a:t>    - les temps de recherche, d’activité, de manipulation ; </a:t>
            </a:r>
            <a:br>
              <a:rPr lang="fr-FR" i="1" dirty="0" smtClean="0">
                <a:latin typeface="Times New Roman" pitchFamily="18" charset="0"/>
                <a:cs typeface="Times New Roman" pitchFamily="18" charset="0"/>
              </a:rPr>
            </a:br>
            <a:r>
              <a:rPr lang="fr-FR" i="1" dirty="0" smtClean="0">
                <a:latin typeface="Times New Roman" pitchFamily="18" charset="0"/>
                <a:cs typeface="Times New Roman" pitchFamily="18" charset="0"/>
              </a:rPr>
              <a:t>    ...</a:t>
            </a:r>
          </a:p>
          <a:p>
            <a:pPr indent="360363"/>
            <a:r>
              <a:rPr lang="fr-FR" i="1" dirty="0" smtClean="0">
                <a:latin typeface="Times New Roman" pitchFamily="18" charset="0"/>
                <a:cs typeface="Times New Roman" pitchFamily="18" charset="0"/>
              </a:rPr>
              <a:t>    - les rituels, afin de consolider les connaissances et les méthodes. »</a:t>
            </a:r>
          </a:p>
          <a:p>
            <a:endParaRPr lang="fr-FR" dirty="0" smtClean="0"/>
          </a:p>
          <a:p>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r>
              <a:rPr lang="fr-FR" b="1" dirty="0" smtClean="0"/>
              <a:t>Questions « flash »</a:t>
            </a:r>
          </a:p>
          <a:p>
            <a:pPr algn="ctr" defTabSz="457200">
              <a:spcBef>
                <a:spcPct val="20000"/>
              </a:spcBef>
              <a:spcAft>
                <a:spcPts val="600"/>
              </a:spcAft>
              <a:buClr>
                <a:schemeClr val="accent1"/>
              </a:buClr>
              <a:buSzPct val="115000"/>
            </a:pPr>
            <a:r>
              <a:rPr lang="fr-FR" b="1" dirty="0" smtClean="0"/>
              <a:t>La pratique de questions « flash » vise à renforcer la mémorisation de connaissances et l’automatisation de procédures afin de faciliter un travail intellectuel ultérieur par leur mise à disposition immédiate.</a:t>
            </a:r>
          </a:p>
          <a:p>
            <a:pPr algn="ctr" defTabSz="457200">
              <a:spcBef>
                <a:spcPct val="20000"/>
              </a:spcBef>
              <a:spcAft>
                <a:spcPts val="600"/>
              </a:spcAft>
              <a:buClr>
                <a:schemeClr val="accent1"/>
              </a:buClr>
              <a:buSzPct val="115000"/>
            </a:pPr>
            <a:endParaRPr kumimoji="0" lang="fr-FR"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a:bodyPr>
          <a:lstStyle/>
          <a:p>
            <a:pPr lvl="0"/>
            <a:r>
              <a:rPr lang="fr-FR" sz="4400" dirty="0" smtClean="0"/>
              <a:t>En première technologique</a:t>
            </a:r>
            <a:endParaRPr lang="fr-FR" sz="4400" dirty="0"/>
          </a:p>
        </p:txBody>
      </p:sp>
      <p:sp>
        <p:nvSpPr>
          <p:cNvPr id="11" name="Espace réservé du texte 2"/>
          <p:cNvSpPr txBox="1">
            <a:spLocks/>
          </p:cNvSpPr>
          <p:nvPr/>
        </p:nvSpPr>
        <p:spPr>
          <a:xfrm>
            <a:off x="857224" y="2428868"/>
            <a:ext cx="7143800" cy="3571900"/>
          </a:xfrm>
          <a:prstGeom prst="rect">
            <a:avLst/>
          </a:prstGeom>
        </p:spPr>
        <p:txBody>
          <a:bodyPr vert="horz" lIns="91440" tIns="45720" rIns="91440" bIns="45720" rtlCol="0" anchor="t">
            <a:noAutofit/>
          </a:bodyPr>
          <a:lstStyle/>
          <a:p>
            <a:pPr>
              <a:buFont typeface="Wingdings" pitchFamily="2" charset="2"/>
              <a:buChar char="v"/>
            </a:pPr>
            <a:r>
              <a:rPr lang="fr-FR" b="1" dirty="0" smtClean="0"/>
              <a:t>  </a:t>
            </a:r>
            <a:r>
              <a:rPr lang="fr-FR" b="1" dirty="0" smtClean="0">
                <a:solidFill>
                  <a:srgbClr val="FF0000"/>
                </a:solidFill>
              </a:rPr>
              <a:t>Le programme :</a:t>
            </a:r>
          </a:p>
          <a:p>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kumimoji="0" lang="fr-FR"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a:bodyPr>
          <a:lstStyle/>
          <a:p>
            <a:pPr lvl="0"/>
            <a:r>
              <a:rPr lang="fr-FR" sz="4400" dirty="0" smtClean="0"/>
              <a:t>En première technologique</a:t>
            </a:r>
            <a:endParaRPr lang="fr-FR" sz="4400" dirty="0"/>
          </a:p>
        </p:txBody>
      </p:sp>
      <p:sp>
        <p:nvSpPr>
          <p:cNvPr id="11" name="Espace réservé du texte 2"/>
          <p:cNvSpPr txBox="1">
            <a:spLocks/>
          </p:cNvSpPr>
          <p:nvPr/>
        </p:nvSpPr>
        <p:spPr>
          <a:xfrm>
            <a:off x="857224" y="2428868"/>
            <a:ext cx="7143800" cy="3571900"/>
          </a:xfrm>
          <a:prstGeom prst="rect">
            <a:avLst/>
          </a:prstGeom>
        </p:spPr>
        <p:txBody>
          <a:bodyPr vert="horz" lIns="91440" tIns="45720" rIns="91440" bIns="45720" rtlCol="0" anchor="t">
            <a:noAutofit/>
          </a:bodyPr>
          <a:lstStyle/>
          <a:p>
            <a:pPr>
              <a:buFont typeface="Wingdings" pitchFamily="2" charset="2"/>
              <a:buChar char="v"/>
            </a:pPr>
            <a:r>
              <a:rPr lang="fr-FR" b="1" dirty="0" smtClean="0"/>
              <a:t>  </a:t>
            </a:r>
            <a:r>
              <a:rPr lang="fr-FR" b="1" dirty="0" smtClean="0">
                <a:solidFill>
                  <a:srgbClr val="FF0000"/>
                </a:solidFill>
              </a:rPr>
              <a:t>Le programme :</a:t>
            </a:r>
          </a:p>
          <a:p>
            <a:endParaRPr lang="fr-FR" b="1" dirty="0" smtClean="0"/>
          </a:p>
          <a:p>
            <a:pPr indent="360363"/>
            <a:r>
              <a:rPr lang="fr-FR" dirty="0" smtClean="0">
                <a:solidFill>
                  <a:srgbClr val="0070C0"/>
                </a:solidFill>
              </a:rPr>
              <a:t>Vocabulaire ensembliste et logique </a:t>
            </a:r>
          </a:p>
          <a:p>
            <a:pPr indent="360363"/>
            <a:r>
              <a:rPr lang="fr-FR" dirty="0" smtClean="0">
                <a:solidFill>
                  <a:srgbClr val="0070C0"/>
                </a:solidFill>
              </a:rPr>
              <a:t>Algorithmique et programmation (sauf série STD2A) </a:t>
            </a:r>
          </a:p>
          <a:p>
            <a:pPr indent="360363"/>
            <a:r>
              <a:rPr lang="fr-FR" dirty="0" smtClean="0">
                <a:solidFill>
                  <a:srgbClr val="0070C0"/>
                </a:solidFill>
              </a:rPr>
              <a:t>Activités géométriques (uniquement pour la série STD2A) </a:t>
            </a:r>
          </a:p>
          <a:p>
            <a:pPr indent="360363"/>
            <a:r>
              <a:rPr lang="fr-FR" dirty="0" smtClean="0">
                <a:solidFill>
                  <a:srgbClr val="FF0000"/>
                </a:solidFill>
              </a:rPr>
              <a:t>Automatismes </a:t>
            </a:r>
          </a:p>
          <a:p>
            <a:pPr indent="360363"/>
            <a:r>
              <a:rPr lang="fr-FR" dirty="0" smtClean="0">
                <a:solidFill>
                  <a:srgbClr val="0070C0"/>
                </a:solidFill>
              </a:rPr>
              <a:t>Analyse </a:t>
            </a:r>
          </a:p>
          <a:p>
            <a:pPr indent="360363"/>
            <a:r>
              <a:rPr lang="fr-FR" dirty="0" smtClean="0">
                <a:solidFill>
                  <a:srgbClr val="0070C0"/>
                </a:solidFill>
              </a:rPr>
              <a:t>Statistiques et probabilités</a:t>
            </a:r>
            <a:endParaRPr lang="fr-FR" b="1" dirty="0" smtClean="0">
              <a:solidFill>
                <a:srgbClr val="0070C0"/>
              </a:solidFill>
            </a:endParaRPr>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kumimoji="0" lang="fr-FR"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a:bodyPr>
          <a:lstStyle/>
          <a:p>
            <a:pPr lvl="0"/>
            <a:r>
              <a:rPr lang="fr-FR" sz="4400" dirty="0" smtClean="0"/>
              <a:t>En première technologique</a:t>
            </a:r>
            <a:endParaRPr lang="fr-FR" sz="4400" dirty="0"/>
          </a:p>
        </p:txBody>
      </p:sp>
      <p:sp>
        <p:nvSpPr>
          <p:cNvPr id="11" name="Espace réservé du texte 2"/>
          <p:cNvSpPr txBox="1">
            <a:spLocks/>
          </p:cNvSpPr>
          <p:nvPr/>
        </p:nvSpPr>
        <p:spPr>
          <a:xfrm>
            <a:off x="785786" y="2428868"/>
            <a:ext cx="7572428" cy="3571900"/>
          </a:xfrm>
          <a:prstGeom prst="rect">
            <a:avLst/>
          </a:prstGeom>
        </p:spPr>
        <p:txBody>
          <a:bodyPr vert="horz" lIns="91440" tIns="45720" rIns="91440" bIns="45720" rtlCol="0" anchor="t">
            <a:noAutofit/>
          </a:bodyPr>
          <a:lstStyle/>
          <a:p>
            <a:pPr>
              <a:buFont typeface="Wingdings" pitchFamily="2" charset="2"/>
              <a:buChar char="v"/>
            </a:pPr>
            <a:r>
              <a:rPr lang="fr-FR" b="1" dirty="0" smtClean="0"/>
              <a:t>  </a:t>
            </a:r>
            <a:r>
              <a:rPr lang="fr-FR" b="1" dirty="0" smtClean="0">
                <a:solidFill>
                  <a:srgbClr val="FF0000"/>
                </a:solidFill>
              </a:rPr>
              <a:t>Le programme :</a:t>
            </a:r>
          </a:p>
          <a:p>
            <a:endParaRPr lang="fr-FR" sz="200" b="1" dirty="0" smtClean="0"/>
          </a:p>
          <a:p>
            <a:pPr indent="360363"/>
            <a:r>
              <a:rPr lang="fr-FR" sz="1600" dirty="0" smtClean="0">
                <a:solidFill>
                  <a:srgbClr val="0070C0"/>
                </a:solidFill>
              </a:rPr>
              <a:t>Vocabulaire ensembliste et logique </a:t>
            </a:r>
          </a:p>
          <a:p>
            <a:pPr indent="360363"/>
            <a:r>
              <a:rPr lang="fr-FR" sz="1600" dirty="0" smtClean="0">
                <a:solidFill>
                  <a:srgbClr val="0070C0"/>
                </a:solidFill>
              </a:rPr>
              <a:t>Algorithmique et programmation (sauf série STD2A) </a:t>
            </a:r>
          </a:p>
          <a:p>
            <a:pPr indent="360363"/>
            <a:r>
              <a:rPr lang="fr-FR" sz="1600" dirty="0" smtClean="0">
                <a:solidFill>
                  <a:srgbClr val="0070C0"/>
                </a:solidFill>
              </a:rPr>
              <a:t>Activités géométriques (uniquement pour la série STD2A) </a:t>
            </a:r>
          </a:p>
          <a:p>
            <a:pPr indent="360363"/>
            <a:r>
              <a:rPr lang="fr-FR" sz="1600" dirty="0" smtClean="0">
                <a:solidFill>
                  <a:srgbClr val="FF0000"/>
                </a:solidFill>
              </a:rPr>
              <a:t>Automatismes </a:t>
            </a:r>
          </a:p>
          <a:p>
            <a:pPr indent="360363"/>
            <a:r>
              <a:rPr lang="fr-FR" dirty="0" smtClean="0"/>
              <a:t>«</a:t>
            </a:r>
            <a:r>
              <a:rPr lang="fr-FR" sz="1400" i="1" dirty="0" smtClean="0">
                <a:latin typeface="Times New Roman" pitchFamily="18" charset="0"/>
                <a:cs typeface="Times New Roman" pitchFamily="18" charset="0"/>
              </a:rPr>
              <a:t> Cette partie du programme vise à construire et à entretenir des habiletés dans les domaines du calcul, de l’information chiffrée et des représentations graphiques. Il s’agit d'automatiser le recours à des connaissances, des procédures, des méthodes et des stratégies dont l'insuffisante maîtrise fait obstacle à la réussite scolaire en mathématiques et dans les autres disciplines, compromet la réussite d'études supérieures et peut constituer un handicap dans la vie sociale. Plus les élèves sont à l’aise avec ces automatismes, plus ils sont mis en confiance et en réussite dans l’apprentissage des mathématiques. Ce faisant, ils développent également leur esprit critique par une meilleure maîtrise des chiffres et du calcul et une meilleure lecture et compréhension des représentations de données dont les graphiques. »</a:t>
            </a:r>
            <a:endParaRPr lang="fr-FR" sz="1400" i="1" dirty="0" smtClean="0">
              <a:solidFill>
                <a:srgbClr val="FF0000"/>
              </a:solidFill>
              <a:latin typeface="Times New Roman" pitchFamily="18" charset="0"/>
              <a:cs typeface="Times New Roman" pitchFamily="18" charset="0"/>
            </a:endParaRPr>
          </a:p>
          <a:p>
            <a:pPr indent="360363"/>
            <a:r>
              <a:rPr lang="fr-FR" sz="1600" dirty="0" smtClean="0">
                <a:solidFill>
                  <a:srgbClr val="0070C0"/>
                </a:solidFill>
              </a:rPr>
              <a:t>Analyse </a:t>
            </a:r>
          </a:p>
          <a:p>
            <a:pPr indent="360363"/>
            <a:r>
              <a:rPr lang="fr-FR" sz="1600" dirty="0" smtClean="0">
                <a:solidFill>
                  <a:srgbClr val="0070C0"/>
                </a:solidFill>
              </a:rPr>
              <a:t>Statistiques et probabilités</a:t>
            </a:r>
            <a:endParaRPr lang="fr-FR" sz="1600" b="1" dirty="0" smtClean="0">
              <a:solidFill>
                <a:srgbClr val="0070C0"/>
              </a:solidFill>
            </a:endParaRPr>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kumimoji="0" lang="fr-FR"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a:bodyPr>
          <a:lstStyle/>
          <a:p>
            <a:pPr lvl="0"/>
            <a:r>
              <a:rPr lang="fr-FR" sz="4400" dirty="0" smtClean="0"/>
              <a:t>En première technologique</a:t>
            </a:r>
            <a:endParaRPr lang="fr-FR" sz="4400" dirty="0"/>
          </a:p>
        </p:txBody>
      </p:sp>
      <p:sp>
        <p:nvSpPr>
          <p:cNvPr id="11" name="Espace réservé du texte 2"/>
          <p:cNvSpPr txBox="1">
            <a:spLocks/>
          </p:cNvSpPr>
          <p:nvPr/>
        </p:nvSpPr>
        <p:spPr>
          <a:xfrm>
            <a:off x="857224" y="2428868"/>
            <a:ext cx="7143800" cy="3571900"/>
          </a:xfrm>
          <a:prstGeom prst="rect">
            <a:avLst/>
          </a:prstGeom>
        </p:spPr>
        <p:txBody>
          <a:bodyPr vert="horz" lIns="91440" tIns="45720" rIns="91440" bIns="45720" rtlCol="0" anchor="t">
            <a:noAutofit/>
          </a:bodyPr>
          <a:lstStyle/>
          <a:p>
            <a:pPr>
              <a:buFont typeface="Wingdings" pitchFamily="2" charset="2"/>
              <a:buChar char="v"/>
            </a:pPr>
            <a:r>
              <a:rPr lang="fr-FR" b="1" dirty="0" smtClean="0"/>
              <a:t>   Le programme :</a:t>
            </a:r>
          </a:p>
          <a:p>
            <a:endParaRPr lang="fr-FR" b="1" dirty="0" smtClean="0"/>
          </a:p>
          <a:p>
            <a:pPr>
              <a:buFont typeface="Wingdings" pitchFamily="2" charset="2"/>
              <a:buChar char="v"/>
            </a:pPr>
            <a:r>
              <a:rPr lang="fr-FR" b="1" dirty="0" smtClean="0"/>
              <a:t>   </a:t>
            </a:r>
            <a:r>
              <a:rPr lang="fr-FR" b="1" dirty="0" smtClean="0">
                <a:solidFill>
                  <a:srgbClr val="FF0000"/>
                </a:solidFill>
              </a:rPr>
              <a:t>Dans le cadre de la résolution de problème :</a:t>
            </a:r>
          </a:p>
          <a:p>
            <a:endParaRPr lang="fr-FR" sz="800" dirty="0" smtClean="0"/>
          </a:p>
          <a:p>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kumimoji="0" lang="fr-FR"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a:bodyPr>
          <a:lstStyle/>
          <a:p>
            <a:pPr lvl="0"/>
            <a:r>
              <a:rPr lang="fr-FR" sz="4400" dirty="0" smtClean="0"/>
              <a:t>En première technologique</a:t>
            </a:r>
            <a:endParaRPr lang="fr-FR" sz="4400" dirty="0"/>
          </a:p>
        </p:txBody>
      </p:sp>
      <p:sp>
        <p:nvSpPr>
          <p:cNvPr id="11" name="Espace réservé du texte 2"/>
          <p:cNvSpPr txBox="1">
            <a:spLocks/>
          </p:cNvSpPr>
          <p:nvPr/>
        </p:nvSpPr>
        <p:spPr>
          <a:xfrm>
            <a:off x="857224" y="2428868"/>
            <a:ext cx="7143800" cy="3571900"/>
          </a:xfrm>
          <a:prstGeom prst="rect">
            <a:avLst/>
          </a:prstGeom>
        </p:spPr>
        <p:txBody>
          <a:bodyPr vert="horz" lIns="91440" tIns="45720" rIns="91440" bIns="45720" rtlCol="0" anchor="t">
            <a:noAutofit/>
          </a:bodyPr>
          <a:lstStyle/>
          <a:p>
            <a:pPr>
              <a:buFont typeface="Wingdings" pitchFamily="2" charset="2"/>
              <a:buChar char="v"/>
            </a:pPr>
            <a:r>
              <a:rPr lang="fr-FR" b="1" dirty="0" smtClean="0"/>
              <a:t>   Le programme :</a:t>
            </a:r>
          </a:p>
          <a:p>
            <a:endParaRPr lang="fr-FR" b="1" dirty="0" smtClean="0"/>
          </a:p>
          <a:p>
            <a:pPr>
              <a:buFont typeface="Wingdings" pitchFamily="2" charset="2"/>
              <a:buChar char="v"/>
            </a:pPr>
            <a:r>
              <a:rPr lang="fr-FR" b="1" dirty="0" smtClean="0"/>
              <a:t>   </a:t>
            </a:r>
            <a:r>
              <a:rPr lang="fr-FR" b="1" dirty="0" smtClean="0">
                <a:solidFill>
                  <a:srgbClr val="FF0000"/>
                </a:solidFill>
              </a:rPr>
              <a:t>Dans le cadre de la résolution de problème :</a:t>
            </a:r>
          </a:p>
          <a:p>
            <a:endParaRPr lang="fr-FR" sz="800" dirty="0" smtClean="0"/>
          </a:p>
          <a:p>
            <a:r>
              <a:rPr lang="fr-FR" dirty="0" smtClean="0"/>
              <a:t>«  </a:t>
            </a:r>
            <a:r>
              <a:rPr lang="fr-FR" sz="1600" i="1" dirty="0" smtClean="0">
                <a:latin typeface="Times New Roman" pitchFamily="18" charset="0"/>
                <a:cs typeface="Times New Roman" pitchFamily="18" charset="0"/>
              </a:rPr>
              <a:t>La disponibilité d'esprit nécessaire à ces étapes essentielles suppose des connaissances, des procédures et des stratégies immédiatement mobilisables, c’est-à-dire automatisées. L’acquisition de ces automatismes est favorisée par la mise en place, dans la durée et sous la conduite du professeur, d’activités rituelles. Il ne s’agit pas de réduire les mathématiques à des activités répétitives, mais de permettre un ancrage solide des fondamentaux, afin de pouvoir les mobiliser en situation de résolution de problèmes. </a:t>
            </a:r>
          </a:p>
          <a:p>
            <a:r>
              <a:rPr lang="fr-FR" sz="1600" i="1" dirty="0" smtClean="0">
                <a:latin typeface="Times New Roman" pitchFamily="18" charset="0"/>
                <a:cs typeface="Times New Roman" pitchFamily="18" charset="0"/>
              </a:rPr>
              <a:t>Parallèlement à l’ancrage de notions incontournables, les activités visant l’acquisition d'automatismes fournissent des conditions de réussite rapide et mettent l’élève en confiance pour s’engager dans la résolution de problèmes.</a:t>
            </a:r>
            <a:r>
              <a:rPr lang="fr-FR" sz="1600" dirty="0" smtClean="0">
                <a:latin typeface="Times New Roman" pitchFamily="18" charset="0"/>
                <a:cs typeface="Times New Roman" pitchFamily="18" charset="0"/>
              </a:rPr>
              <a:t> »</a:t>
            </a:r>
            <a:endParaRPr lang="fr-FR" sz="1600" b="1" dirty="0" smtClean="0">
              <a:latin typeface="Times New Roman" pitchFamily="18" charset="0"/>
              <a:cs typeface="Times New Roman" pitchFamily="18" charset="0"/>
            </a:endParaRPr>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kumimoji="0" lang="fr-FR"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1628800"/>
            <a:ext cx="5760640" cy="3528392"/>
          </a:xfrm>
          <a:solidFill>
            <a:srgbClr val="92D050"/>
          </a:solidFill>
        </p:spPr>
        <p:txBody>
          <a:bodyPr>
            <a:normAutofit fontScale="90000"/>
          </a:bodyPr>
          <a:lstStyle/>
          <a:p>
            <a:r>
              <a:rPr lang="fr-FR" dirty="0" smtClean="0"/>
              <a:t/>
            </a:r>
            <a:br>
              <a:rPr lang="fr-FR" dirty="0" smtClean="0"/>
            </a:br>
            <a:r>
              <a:rPr lang="fr-FR" dirty="0" smtClean="0"/>
              <a:t>Que préconisent les programmes?</a:t>
            </a:r>
            <a:br>
              <a:rPr lang="fr-FR" dirty="0" smtClean="0"/>
            </a:br>
            <a:r>
              <a:rPr lang="fr-FR" dirty="0" smtClean="0"/>
              <a:t/>
            </a:r>
            <a:br>
              <a:rPr lang="fr-FR" dirty="0" smtClean="0"/>
            </a:br>
            <a:endParaRPr lang="fr-FR" dirty="0"/>
          </a:p>
        </p:txBody>
      </p:sp>
    </p:spTree>
    <p:extLst>
      <p:ext uri="{BB962C8B-B14F-4D97-AF65-F5344CB8AC3E}">
        <p14:creationId xmlns:p14="http://schemas.microsoft.com/office/powerpoint/2010/main" val="1100513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a:bodyPr>
          <a:lstStyle/>
          <a:p>
            <a:pPr lvl="0"/>
            <a:r>
              <a:rPr lang="fr-FR" sz="4400" dirty="0" smtClean="0"/>
              <a:t>En première technologique</a:t>
            </a:r>
            <a:endParaRPr lang="fr-FR" sz="4400" dirty="0"/>
          </a:p>
        </p:txBody>
      </p:sp>
      <p:sp>
        <p:nvSpPr>
          <p:cNvPr id="11" name="Espace réservé du texte 2"/>
          <p:cNvSpPr txBox="1">
            <a:spLocks/>
          </p:cNvSpPr>
          <p:nvPr/>
        </p:nvSpPr>
        <p:spPr>
          <a:xfrm>
            <a:off x="857224" y="2428868"/>
            <a:ext cx="7143800" cy="3571900"/>
          </a:xfrm>
          <a:prstGeom prst="rect">
            <a:avLst/>
          </a:prstGeom>
        </p:spPr>
        <p:txBody>
          <a:bodyPr vert="horz" lIns="91440" tIns="45720" rIns="91440" bIns="45720" rtlCol="0" anchor="t">
            <a:noAutofit/>
          </a:bodyPr>
          <a:lstStyle/>
          <a:p>
            <a:pPr>
              <a:buFont typeface="Wingdings" pitchFamily="2" charset="2"/>
              <a:buChar char="v"/>
            </a:pPr>
            <a:r>
              <a:rPr lang="fr-FR" b="1" dirty="0" smtClean="0"/>
              <a:t>   Le programme :</a:t>
            </a:r>
          </a:p>
          <a:p>
            <a:endParaRPr lang="fr-FR" b="1" dirty="0" smtClean="0"/>
          </a:p>
          <a:p>
            <a:pPr>
              <a:buFont typeface="Wingdings" pitchFamily="2" charset="2"/>
              <a:buChar char="v"/>
            </a:pPr>
            <a:r>
              <a:rPr lang="fr-FR" b="1" dirty="0" smtClean="0"/>
              <a:t>   Dans le cadre de la résolution de problème :</a:t>
            </a:r>
          </a:p>
          <a:p>
            <a:endParaRPr lang="fr-FR" b="1" dirty="0" smtClean="0"/>
          </a:p>
          <a:p>
            <a:pPr marL="414338" indent="-368300">
              <a:buFont typeface="Wingdings" pitchFamily="2" charset="2"/>
              <a:buChar char="v"/>
            </a:pPr>
            <a:r>
              <a:rPr lang="fr-FR" b="1" dirty="0" smtClean="0">
                <a:solidFill>
                  <a:srgbClr val="FF0000"/>
                </a:solidFill>
                <a:hlinkClick r:id="rId2" action="ppaction://hlinkfile"/>
              </a:rPr>
              <a:t>Une liste de capacités attendues :</a:t>
            </a:r>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kumimoji="0" lang="fr-FR"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a:bodyPr>
          <a:lstStyle/>
          <a:p>
            <a:pPr lvl="0"/>
            <a:r>
              <a:rPr lang="fr-FR" sz="4400" dirty="0" smtClean="0"/>
              <a:t>En première technologique</a:t>
            </a:r>
            <a:endParaRPr lang="fr-FR" sz="4400" dirty="0"/>
          </a:p>
        </p:txBody>
      </p:sp>
      <p:sp>
        <p:nvSpPr>
          <p:cNvPr id="11" name="Espace réservé du texte 2"/>
          <p:cNvSpPr txBox="1">
            <a:spLocks/>
          </p:cNvSpPr>
          <p:nvPr/>
        </p:nvSpPr>
        <p:spPr>
          <a:xfrm>
            <a:off x="857224" y="2428868"/>
            <a:ext cx="7143800" cy="3571900"/>
          </a:xfrm>
          <a:prstGeom prst="rect">
            <a:avLst/>
          </a:prstGeom>
        </p:spPr>
        <p:txBody>
          <a:bodyPr vert="horz" lIns="91440" tIns="45720" rIns="91440" bIns="45720" rtlCol="0" anchor="t">
            <a:noAutofit/>
          </a:bodyPr>
          <a:lstStyle/>
          <a:p>
            <a:pPr>
              <a:buFont typeface="Wingdings" pitchFamily="2" charset="2"/>
              <a:buChar char="v"/>
            </a:pPr>
            <a:r>
              <a:rPr lang="fr-FR" b="1" dirty="0" smtClean="0"/>
              <a:t>   Le programme :</a:t>
            </a:r>
          </a:p>
          <a:p>
            <a:endParaRPr lang="fr-FR" b="1" dirty="0" smtClean="0"/>
          </a:p>
          <a:p>
            <a:pPr>
              <a:buFont typeface="Wingdings" pitchFamily="2" charset="2"/>
              <a:buChar char="v"/>
            </a:pPr>
            <a:r>
              <a:rPr lang="fr-FR" b="1" dirty="0" smtClean="0"/>
              <a:t>   Dans le cadre de la résolution de problème :</a:t>
            </a:r>
          </a:p>
          <a:p>
            <a:endParaRPr lang="fr-FR" b="1" dirty="0" smtClean="0"/>
          </a:p>
          <a:p>
            <a:pPr>
              <a:buFont typeface="Wingdings" pitchFamily="2" charset="2"/>
              <a:buChar char="v"/>
            </a:pPr>
            <a:r>
              <a:rPr lang="fr-FR" b="1" dirty="0" smtClean="0"/>
              <a:t>   Une liste de capacités attendues :</a:t>
            </a:r>
          </a:p>
          <a:p>
            <a:endParaRPr lang="fr-FR" b="1" dirty="0" smtClean="0"/>
          </a:p>
          <a:p>
            <a:pPr>
              <a:buFont typeface="Wingdings" pitchFamily="2" charset="2"/>
              <a:buChar char="v"/>
            </a:pPr>
            <a:r>
              <a:rPr lang="fr-FR" b="1" dirty="0" smtClean="0"/>
              <a:t>    Une évaluation en E3C (Epreuves communes de contrôle continu</a:t>
            </a:r>
            <a:r>
              <a:rPr lang="fr-FR" dirty="0" smtClean="0"/>
              <a:t>) :</a:t>
            </a:r>
            <a:endParaRPr lang="fr-FR" b="1" dirty="0" smtClean="0"/>
          </a:p>
          <a:p>
            <a:pPr>
              <a:buFont typeface="Wingdings" pitchFamily="2" charset="2"/>
              <a:buChar char="v"/>
            </a:pPr>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kumimoji="0" lang="fr-FR"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mtClean="0"/>
              <a:t>Un outil privilégié….</a:t>
            </a:r>
            <a:endParaRPr lang="fr-FR" dirty="0"/>
          </a:p>
        </p:txBody>
      </p:sp>
      <p:sp>
        <p:nvSpPr>
          <p:cNvPr id="3" name="Sous-titre 2"/>
          <p:cNvSpPr>
            <a:spLocks noGrp="1"/>
          </p:cNvSpPr>
          <p:nvPr>
            <p:ph type="subTitle" idx="1"/>
          </p:nvPr>
        </p:nvSpPr>
        <p:spPr/>
        <p:txBody>
          <a:bodyPr>
            <a:normAutofit/>
          </a:bodyPr>
          <a:lstStyle/>
          <a:p>
            <a:r>
              <a:rPr lang="fr-FR" sz="4400" smtClean="0">
                <a:solidFill>
                  <a:schemeClr val="tx1"/>
                </a:solidFill>
              </a:rPr>
              <a:t>…la question-flash</a:t>
            </a:r>
          </a:p>
          <a:p>
            <a:endParaRPr lang="fr-FR" sz="4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Questions « flash »</a:t>
            </a:r>
            <a:endParaRPr lang="fr-FR" dirty="0"/>
          </a:p>
        </p:txBody>
      </p:sp>
      <p:sp>
        <p:nvSpPr>
          <p:cNvPr id="3" name="Espace réservé du contenu 2"/>
          <p:cNvSpPr>
            <a:spLocks noGrp="1"/>
          </p:cNvSpPr>
          <p:nvPr>
            <p:ph idx="1"/>
          </p:nvPr>
        </p:nvSpPr>
        <p:spPr>
          <a:xfrm>
            <a:off x="1428728" y="2490135"/>
            <a:ext cx="6357982" cy="3444997"/>
          </a:xfrm>
        </p:spPr>
        <p:txBody>
          <a:bodyPr/>
          <a:lstStyle/>
          <a:p>
            <a:pPr algn="ctr">
              <a:buNone/>
            </a:pPr>
            <a:endParaRPr lang="fr-FR" b="1" dirty="0" smtClean="0"/>
          </a:p>
          <a:p>
            <a:pPr algn="ctr">
              <a:buNone/>
            </a:pPr>
            <a:r>
              <a:rPr lang="fr-FR" b="1" dirty="0" smtClean="0"/>
              <a:t>« La pratique de questions « flash » vise à renforcer la mémorisation de connaissances et l’automatisation de procédures afin de faciliter un travail intellectuel ultérieur par leur mise à disposition immédiate. »</a:t>
            </a:r>
          </a:p>
          <a:p>
            <a:pPr>
              <a:buNone/>
            </a:pP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764704"/>
            <a:ext cx="7632848" cy="5328592"/>
          </a:xfrm>
          <a:solidFill>
            <a:srgbClr val="92D050"/>
          </a:solidFill>
        </p:spPr>
        <p:txBody>
          <a:bodyPr>
            <a:normAutofit fontScale="90000"/>
          </a:bodyPr>
          <a:lstStyle/>
          <a:p>
            <a:r>
              <a:rPr lang="fr-FR" sz="4400" dirty="0" smtClean="0"/>
              <a:t/>
            </a:r>
            <a:br>
              <a:rPr lang="fr-FR" sz="4400" dirty="0" smtClean="0"/>
            </a:br>
            <a:r>
              <a:rPr lang="fr-FR" sz="4400" dirty="0" smtClean="0"/>
              <a:t>A </a:t>
            </a:r>
            <a:r>
              <a:rPr lang="fr-FR" sz="4400" dirty="0"/>
              <a:t>quelle </a:t>
            </a:r>
            <a:r>
              <a:rPr lang="fr-FR" sz="4400" dirty="0" smtClean="0"/>
              <a:t>fréquence ?</a:t>
            </a:r>
            <a:br>
              <a:rPr lang="fr-FR" sz="4400" dirty="0" smtClean="0"/>
            </a:br>
            <a:r>
              <a:rPr lang="fr-FR" sz="4400" dirty="0" smtClean="0"/>
              <a:t/>
            </a:r>
            <a:br>
              <a:rPr lang="fr-FR" sz="4400" dirty="0" smtClean="0"/>
            </a:br>
            <a:r>
              <a:rPr lang="fr-FR" sz="4400" dirty="0" smtClean="0"/>
              <a:t>Avec quelles modalités ?</a:t>
            </a:r>
            <a:br>
              <a:rPr lang="fr-FR" sz="4400" dirty="0" smtClean="0"/>
            </a:br>
            <a:r>
              <a:rPr lang="fr-FR" sz="4400" dirty="0" smtClean="0"/>
              <a:t/>
            </a:r>
            <a:br>
              <a:rPr lang="fr-FR" sz="4400" dirty="0" smtClean="0"/>
            </a:br>
            <a:r>
              <a:rPr lang="fr-FR" sz="4400" dirty="0" smtClean="0"/>
              <a:t>Quels sont les objectifs visés ?</a:t>
            </a:r>
            <a:br>
              <a:rPr lang="fr-FR" sz="4400" dirty="0" smtClean="0"/>
            </a:br>
            <a:r>
              <a:rPr lang="fr-FR" sz="4400" dirty="0" smtClean="0"/>
              <a:t/>
            </a:r>
            <a:br>
              <a:rPr lang="fr-FR" sz="4400" dirty="0" smtClean="0"/>
            </a:br>
            <a:endParaRPr lang="fr-FR"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1988579376"/>
              </p:ext>
            </p:extLst>
          </p:nvPr>
        </p:nvGraphicFramePr>
        <p:xfrm>
          <a:off x="1187624" y="836712"/>
          <a:ext cx="72008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5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repeatCount="0" fill="hold" grpId="0" nodeType="clickEffect">
                                  <p:stCondLst>
                                    <p:cond delay="0"/>
                                  </p:stCondLst>
                                  <p:childTnLst>
                                    <p:set>
                                      <p:cBhvr>
                                        <p:cTn id="6" dur="1" fill="hold">
                                          <p:stCondLst>
                                            <p:cond delay="0"/>
                                          </p:stCondLst>
                                        </p:cTn>
                                        <p:tgtEl>
                                          <p:spTgt spid="6">
                                            <p:graphicEl>
                                              <a:dgm id="{90844480-755E-F44D-94F0-C3D16135CF08}"/>
                                            </p:graphicEl>
                                          </p:spTgt>
                                        </p:tgtEl>
                                        <p:attrNameLst>
                                          <p:attrName>style.visibility</p:attrName>
                                        </p:attrNameLst>
                                      </p:cBhvr>
                                      <p:to>
                                        <p:strVal val="visible"/>
                                      </p:to>
                                    </p:set>
                                    <p:animScale>
                                      <p:cBhvr>
                                        <p:cTn id="7" dur="1000" decel="50000" fill="hold">
                                          <p:stCondLst>
                                            <p:cond delay="0"/>
                                          </p:stCondLst>
                                        </p:cTn>
                                        <p:tgtEl>
                                          <p:spTgt spid="6">
                                            <p:graphicEl>
                                              <a:dgm id="{90844480-755E-F44D-94F0-C3D16135CF0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graphicEl>
                                              <a:dgm id="{90844480-755E-F44D-94F0-C3D16135CF08}"/>
                                            </p:graphicEl>
                                          </p:spTgt>
                                        </p:tgtEl>
                                        <p:attrNameLst>
                                          <p:attrName>ppt_x</p:attrName>
                                          <p:attrName>ppt_y</p:attrName>
                                        </p:attrNameLst>
                                      </p:cBhvr>
                                    </p:animMotion>
                                    <p:animEffect transition="in" filter="fade">
                                      <p:cBhvr>
                                        <p:cTn id="9" dur="1000"/>
                                        <p:tgtEl>
                                          <p:spTgt spid="6">
                                            <p:graphicEl>
                                              <a:dgm id="{90844480-755E-F44D-94F0-C3D16135CF08}"/>
                                            </p:graphic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graphicEl>
                                              <a:dgm id="{1F7DDD04-7180-5141-BE24-CFA866DD0082}"/>
                                            </p:graphicEl>
                                          </p:spTgt>
                                        </p:tgtEl>
                                        <p:attrNameLst>
                                          <p:attrName>style.visibility</p:attrName>
                                        </p:attrNameLst>
                                      </p:cBhvr>
                                      <p:to>
                                        <p:strVal val="visible"/>
                                      </p:to>
                                    </p:set>
                                    <p:animScale>
                                      <p:cBhvr>
                                        <p:cTn id="12" dur="1000" decel="50000" fill="hold">
                                          <p:stCondLst>
                                            <p:cond delay="0"/>
                                          </p:stCondLst>
                                        </p:cTn>
                                        <p:tgtEl>
                                          <p:spTgt spid="6">
                                            <p:graphicEl>
                                              <a:dgm id="{1F7DDD04-7180-5141-BE24-CFA866DD008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graphicEl>
                                              <a:dgm id="{1F7DDD04-7180-5141-BE24-CFA866DD0082}"/>
                                            </p:graphicEl>
                                          </p:spTgt>
                                        </p:tgtEl>
                                        <p:attrNameLst>
                                          <p:attrName>ppt_x</p:attrName>
                                          <p:attrName>ppt_y</p:attrName>
                                        </p:attrNameLst>
                                      </p:cBhvr>
                                    </p:animMotion>
                                    <p:animEffect transition="in" filter="fade">
                                      <p:cBhvr>
                                        <p:cTn id="14" dur="1000"/>
                                        <p:tgtEl>
                                          <p:spTgt spid="6">
                                            <p:graphicEl>
                                              <a:dgm id="{1F7DDD04-7180-5141-BE24-CFA866DD0082}"/>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graphicEl>
                                              <a:dgm id="{DD043FA3-C2E3-5344-8391-30F3B023693E}"/>
                                            </p:graphicEl>
                                          </p:spTgt>
                                        </p:tgtEl>
                                        <p:attrNameLst>
                                          <p:attrName>style.visibility</p:attrName>
                                        </p:attrNameLst>
                                      </p:cBhvr>
                                      <p:to>
                                        <p:strVal val="visible"/>
                                      </p:to>
                                    </p:set>
                                    <p:animScale>
                                      <p:cBhvr>
                                        <p:cTn id="19" dur="1000" decel="50000" fill="hold">
                                          <p:stCondLst>
                                            <p:cond delay="0"/>
                                          </p:stCondLst>
                                        </p:cTn>
                                        <p:tgtEl>
                                          <p:spTgt spid="6">
                                            <p:graphicEl>
                                              <a:dgm id="{DD043FA3-C2E3-5344-8391-30F3B023693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graphicEl>
                                              <a:dgm id="{DD043FA3-C2E3-5344-8391-30F3B023693E}"/>
                                            </p:graphicEl>
                                          </p:spTgt>
                                        </p:tgtEl>
                                        <p:attrNameLst>
                                          <p:attrName>ppt_x</p:attrName>
                                          <p:attrName>ppt_y</p:attrName>
                                        </p:attrNameLst>
                                      </p:cBhvr>
                                    </p:animMotion>
                                    <p:animEffect transition="in" filter="fade">
                                      <p:cBhvr>
                                        <p:cTn id="21" dur="1000"/>
                                        <p:tgtEl>
                                          <p:spTgt spid="6">
                                            <p:graphicEl>
                                              <a:dgm id="{DD043FA3-C2E3-5344-8391-30F3B023693E}"/>
                                            </p:graphic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6">
                                            <p:graphicEl>
                                              <a:dgm id="{220D19D6-3076-4E4B-9656-FA4064DCBF7D}"/>
                                            </p:graphicEl>
                                          </p:spTgt>
                                        </p:tgtEl>
                                        <p:attrNameLst>
                                          <p:attrName>style.visibility</p:attrName>
                                        </p:attrNameLst>
                                      </p:cBhvr>
                                      <p:to>
                                        <p:strVal val="visible"/>
                                      </p:to>
                                    </p:set>
                                    <p:animScale>
                                      <p:cBhvr>
                                        <p:cTn id="24" dur="1000" decel="50000" fill="hold">
                                          <p:stCondLst>
                                            <p:cond delay="0"/>
                                          </p:stCondLst>
                                        </p:cTn>
                                        <p:tgtEl>
                                          <p:spTgt spid="6">
                                            <p:graphicEl>
                                              <a:dgm id="{220D19D6-3076-4E4B-9656-FA4064DCBF7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graphicEl>
                                              <a:dgm id="{220D19D6-3076-4E4B-9656-FA4064DCBF7D}"/>
                                            </p:graphicEl>
                                          </p:spTgt>
                                        </p:tgtEl>
                                        <p:attrNameLst>
                                          <p:attrName>ppt_x</p:attrName>
                                          <p:attrName>ppt_y</p:attrName>
                                        </p:attrNameLst>
                                      </p:cBhvr>
                                    </p:animMotion>
                                    <p:animEffect transition="in" filter="fade">
                                      <p:cBhvr>
                                        <p:cTn id="26" dur="1000"/>
                                        <p:tgtEl>
                                          <p:spTgt spid="6">
                                            <p:graphicEl>
                                              <a:dgm id="{220D19D6-3076-4E4B-9656-FA4064DCBF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1067078126"/>
              </p:ext>
            </p:extLst>
          </p:nvPr>
        </p:nvGraphicFramePr>
        <p:xfrm>
          <a:off x="611560" y="548680"/>
          <a:ext cx="799288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59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repeatCount="0" fill="hold" grpId="0" nodeType="clickEffect">
                                  <p:stCondLst>
                                    <p:cond delay="0"/>
                                  </p:stCondLst>
                                  <p:childTnLst>
                                    <p:set>
                                      <p:cBhvr>
                                        <p:cTn id="6" dur="1" fill="hold">
                                          <p:stCondLst>
                                            <p:cond delay="0"/>
                                          </p:stCondLst>
                                        </p:cTn>
                                        <p:tgtEl>
                                          <p:spTgt spid="6">
                                            <p:graphicEl>
                                              <a:dgm id="{90844480-755E-F44D-94F0-C3D16135CF08}"/>
                                            </p:graphicEl>
                                          </p:spTgt>
                                        </p:tgtEl>
                                        <p:attrNameLst>
                                          <p:attrName>style.visibility</p:attrName>
                                        </p:attrNameLst>
                                      </p:cBhvr>
                                      <p:to>
                                        <p:strVal val="visible"/>
                                      </p:to>
                                    </p:set>
                                    <p:animScale>
                                      <p:cBhvr>
                                        <p:cTn id="7" dur="1000" decel="50000" fill="hold">
                                          <p:stCondLst>
                                            <p:cond delay="0"/>
                                          </p:stCondLst>
                                        </p:cTn>
                                        <p:tgtEl>
                                          <p:spTgt spid="6">
                                            <p:graphicEl>
                                              <a:dgm id="{90844480-755E-F44D-94F0-C3D16135CF0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graphicEl>
                                              <a:dgm id="{90844480-755E-F44D-94F0-C3D16135CF08}"/>
                                            </p:graphicEl>
                                          </p:spTgt>
                                        </p:tgtEl>
                                        <p:attrNameLst>
                                          <p:attrName>ppt_x</p:attrName>
                                          <p:attrName>ppt_y</p:attrName>
                                        </p:attrNameLst>
                                      </p:cBhvr>
                                    </p:animMotion>
                                    <p:animEffect transition="in" filter="fade">
                                      <p:cBhvr>
                                        <p:cTn id="9" dur="1000"/>
                                        <p:tgtEl>
                                          <p:spTgt spid="6">
                                            <p:graphicEl>
                                              <a:dgm id="{90844480-755E-F44D-94F0-C3D16135CF08}"/>
                                            </p:graphicEl>
                                          </p:spTgt>
                                        </p:tgtEl>
                                      </p:cBhvr>
                                    </p:animEffect>
                                  </p:childTnLst>
                                </p:cTn>
                              </p:par>
                              <p:par>
                                <p:cTn id="10" presetID="52" presetClass="entr" presetSubtype="0" repeatCount="0" fill="hold" grpId="0" nodeType="withEffect">
                                  <p:stCondLst>
                                    <p:cond delay="0"/>
                                  </p:stCondLst>
                                  <p:childTnLst>
                                    <p:set>
                                      <p:cBhvr>
                                        <p:cTn id="11" dur="1" fill="hold">
                                          <p:stCondLst>
                                            <p:cond delay="0"/>
                                          </p:stCondLst>
                                        </p:cTn>
                                        <p:tgtEl>
                                          <p:spTgt spid="6">
                                            <p:graphicEl>
                                              <a:dgm id="{1F7DDD04-7180-5141-BE24-CFA866DD0082}"/>
                                            </p:graphicEl>
                                          </p:spTgt>
                                        </p:tgtEl>
                                        <p:attrNameLst>
                                          <p:attrName>style.visibility</p:attrName>
                                        </p:attrNameLst>
                                      </p:cBhvr>
                                      <p:to>
                                        <p:strVal val="visible"/>
                                      </p:to>
                                    </p:set>
                                    <p:animScale>
                                      <p:cBhvr>
                                        <p:cTn id="12" dur="1000" decel="50000" fill="hold">
                                          <p:stCondLst>
                                            <p:cond delay="0"/>
                                          </p:stCondLst>
                                        </p:cTn>
                                        <p:tgtEl>
                                          <p:spTgt spid="6">
                                            <p:graphicEl>
                                              <a:dgm id="{1F7DDD04-7180-5141-BE24-CFA866DD008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graphicEl>
                                              <a:dgm id="{1F7DDD04-7180-5141-BE24-CFA866DD0082}"/>
                                            </p:graphicEl>
                                          </p:spTgt>
                                        </p:tgtEl>
                                        <p:attrNameLst>
                                          <p:attrName>ppt_x</p:attrName>
                                          <p:attrName>ppt_y</p:attrName>
                                        </p:attrNameLst>
                                      </p:cBhvr>
                                    </p:animMotion>
                                    <p:animEffect transition="in" filter="fade">
                                      <p:cBhvr>
                                        <p:cTn id="14" dur="1000"/>
                                        <p:tgtEl>
                                          <p:spTgt spid="6">
                                            <p:graphicEl>
                                              <a:dgm id="{1F7DDD04-7180-5141-BE24-CFA866DD0082}"/>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repeatCount="0" fill="hold" grpId="0" nodeType="clickEffect">
                                  <p:stCondLst>
                                    <p:cond delay="0"/>
                                  </p:stCondLst>
                                  <p:childTnLst>
                                    <p:set>
                                      <p:cBhvr>
                                        <p:cTn id="18" dur="1" fill="hold">
                                          <p:stCondLst>
                                            <p:cond delay="0"/>
                                          </p:stCondLst>
                                        </p:cTn>
                                        <p:tgtEl>
                                          <p:spTgt spid="6">
                                            <p:graphicEl>
                                              <a:dgm id="{DD043FA3-C2E3-5344-8391-30F3B023693E}"/>
                                            </p:graphicEl>
                                          </p:spTgt>
                                        </p:tgtEl>
                                        <p:attrNameLst>
                                          <p:attrName>style.visibility</p:attrName>
                                        </p:attrNameLst>
                                      </p:cBhvr>
                                      <p:to>
                                        <p:strVal val="visible"/>
                                      </p:to>
                                    </p:set>
                                    <p:animScale>
                                      <p:cBhvr>
                                        <p:cTn id="19" dur="1000" decel="50000" fill="hold">
                                          <p:stCondLst>
                                            <p:cond delay="0"/>
                                          </p:stCondLst>
                                        </p:cTn>
                                        <p:tgtEl>
                                          <p:spTgt spid="6">
                                            <p:graphicEl>
                                              <a:dgm id="{DD043FA3-C2E3-5344-8391-30F3B023693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graphicEl>
                                              <a:dgm id="{DD043FA3-C2E3-5344-8391-30F3B023693E}"/>
                                            </p:graphicEl>
                                          </p:spTgt>
                                        </p:tgtEl>
                                        <p:attrNameLst>
                                          <p:attrName>ppt_x</p:attrName>
                                          <p:attrName>ppt_y</p:attrName>
                                        </p:attrNameLst>
                                      </p:cBhvr>
                                    </p:animMotion>
                                    <p:animEffect transition="in" filter="fade">
                                      <p:cBhvr>
                                        <p:cTn id="21" dur="1000"/>
                                        <p:tgtEl>
                                          <p:spTgt spid="6">
                                            <p:graphicEl>
                                              <a:dgm id="{DD043FA3-C2E3-5344-8391-30F3B023693E}"/>
                                            </p:graphicEl>
                                          </p:spTgt>
                                        </p:tgtEl>
                                      </p:cBhvr>
                                    </p:animEffect>
                                  </p:childTnLst>
                                </p:cTn>
                              </p:par>
                              <p:par>
                                <p:cTn id="22" presetID="52" presetClass="entr" presetSubtype="0" repeatCount="0" fill="hold" grpId="0" nodeType="withEffect">
                                  <p:stCondLst>
                                    <p:cond delay="0"/>
                                  </p:stCondLst>
                                  <p:childTnLst>
                                    <p:set>
                                      <p:cBhvr>
                                        <p:cTn id="23" dur="1" fill="hold">
                                          <p:stCondLst>
                                            <p:cond delay="0"/>
                                          </p:stCondLst>
                                        </p:cTn>
                                        <p:tgtEl>
                                          <p:spTgt spid="6">
                                            <p:graphicEl>
                                              <a:dgm id="{220D19D6-3076-4E4B-9656-FA4064DCBF7D}"/>
                                            </p:graphicEl>
                                          </p:spTgt>
                                        </p:tgtEl>
                                        <p:attrNameLst>
                                          <p:attrName>style.visibility</p:attrName>
                                        </p:attrNameLst>
                                      </p:cBhvr>
                                      <p:to>
                                        <p:strVal val="visible"/>
                                      </p:to>
                                    </p:set>
                                    <p:animScale>
                                      <p:cBhvr>
                                        <p:cTn id="24" dur="1000" decel="50000" fill="hold">
                                          <p:stCondLst>
                                            <p:cond delay="0"/>
                                          </p:stCondLst>
                                        </p:cTn>
                                        <p:tgtEl>
                                          <p:spTgt spid="6">
                                            <p:graphicEl>
                                              <a:dgm id="{220D19D6-3076-4E4B-9656-FA4064DCBF7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graphicEl>
                                              <a:dgm id="{220D19D6-3076-4E4B-9656-FA4064DCBF7D}"/>
                                            </p:graphicEl>
                                          </p:spTgt>
                                        </p:tgtEl>
                                        <p:attrNameLst>
                                          <p:attrName>ppt_x</p:attrName>
                                          <p:attrName>ppt_y</p:attrName>
                                        </p:attrNameLst>
                                      </p:cBhvr>
                                    </p:animMotion>
                                    <p:animEffect transition="in" filter="fade">
                                      <p:cBhvr>
                                        <p:cTn id="26" dur="1000"/>
                                        <p:tgtEl>
                                          <p:spTgt spid="6">
                                            <p:graphicEl>
                                              <a:dgm id="{220D19D6-3076-4E4B-9656-FA4064DCBF7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repeatCount="0" fill="hold" grpId="0" nodeType="clickEffect">
                                  <p:stCondLst>
                                    <p:cond delay="0"/>
                                  </p:stCondLst>
                                  <p:childTnLst>
                                    <p:set>
                                      <p:cBhvr>
                                        <p:cTn id="30" dur="1" fill="hold">
                                          <p:stCondLst>
                                            <p:cond delay="0"/>
                                          </p:stCondLst>
                                        </p:cTn>
                                        <p:tgtEl>
                                          <p:spTgt spid="6">
                                            <p:graphicEl>
                                              <a:dgm id="{EE1429DA-E423-B846-9E8E-59782830C3E8}"/>
                                            </p:graphicEl>
                                          </p:spTgt>
                                        </p:tgtEl>
                                        <p:attrNameLst>
                                          <p:attrName>style.visibility</p:attrName>
                                        </p:attrNameLst>
                                      </p:cBhvr>
                                      <p:to>
                                        <p:strVal val="visible"/>
                                      </p:to>
                                    </p:set>
                                    <p:animScale>
                                      <p:cBhvr>
                                        <p:cTn id="31" dur="1000" decel="50000" fill="hold">
                                          <p:stCondLst>
                                            <p:cond delay="0"/>
                                          </p:stCondLst>
                                        </p:cTn>
                                        <p:tgtEl>
                                          <p:spTgt spid="6">
                                            <p:graphicEl>
                                              <a:dgm id="{EE1429DA-E423-B846-9E8E-59782830C3E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graphicEl>
                                              <a:dgm id="{EE1429DA-E423-B846-9E8E-59782830C3E8}"/>
                                            </p:graphicEl>
                                          </p:spTgt>
                                        </p:tgtEl>
                                        <p:attrNameLst>
                                          <p:attrName>ppt_x</p:attrName>
                                          <p:attrName>ppt_y</p:attrName>
                                        </p:attrNameLst>
                                      </p:cBhvr>
                                    </p:animMotion>
                                    <p:animEffect transition="in" filter="fade">
                                      <p:cBhvr>
                                        <p:cTn id="33" dur="1000"/>
                                        <p:tgtEl>
                                          <p:spTgt spid="6">
                                            <p:graphicEl>
                                              <a:dgm id="{EE1429DA-E423-B846-9E8E-59782830C3E8}"/>
                                            </p:graphicEl>
                                          </p:spTgt>
                                        </p:tgtEl>
                                      </p:cBhvr>
                                    </p:animEffect>
                                  </p:childTnLst>
                                </p:cTn>
                              </p:par>
                              <p:par>
                                <p:cTn id="34" presetID="52" presetClass="entr" presetSubtype="0" repeatCount="0" fill="hold" grpId="0" nodeType="withEffect">
                                  <p:stCondLst>
                                    <p:cond delay="0"/>
                                  </p:stCondLst>
                                  <p:childTnLst>
                                    <p:set>
                                      <p:cBhvr>
                                        <p:cTn id="35" dur="1" fill="hold">
                                          <p:stCondLst>
                                            <p:cond delay="0"/>
                                          </p:stCondLst>
                                        </p:cTn>
                                        <p:tgtEl>
                                          <p:spTgt spid="6">
                                            <p:graphicEl>
                                              <a:dgm id="{F792FD2E-2056-374F-BDA4-3AA21ECAD65E}"/>
                                            </p:graphicEl>
                                          </p:spTgt>
                                        </p:tgtEl>
                                        <p:attrNameLst>
                                          <p:attrName>style.visibility</p:attrName>
                                        </p:attrNameLst>
                                      </p:cBhvr>
                                      <p:to>
                                        <p:strVal val="visible"/>
                                      </p:to>
                                    </p:set>
                                    <p:animScale>
                                      <p:cBhvr>
                                        <p:cTn id="36" dur="1000" decel="50000" fill="hold">
                                          <p:stCondLst>
                                            <p:cond delay="0"/>
                                          </p:stCondLst>
                                        </p:cTn>
                                        <p:tgtEl>
                                          <p:spTgt spid="6">
                                            <p:graphicEl>
                                              <a:dgm id="{F792FD2E-2056-374F-BDA4-3AA21ECAD65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
                                            <p:graphicEl>
                                              <a:dgm id="{F792FD2E-2056-374F-BDA4-3AA21ECAD65E}"/>
                                            </p:graphicEl>
                                          </p:spTgt>
                                        </p:tgtEl>
                                        <p:attrNameLst>
                                          <p:attrName>ppt_x</p:attrName>
                                          <p:attrName>ppt_y</p:attrName>
                                        </p:attrNameLst>
                                      </p:cBhvr>
                                    </p:animMotion>
                                    <p:animEffect transition="in" filter="fade">
                                      <p:cBhvr>
                                        <p:cTn id="38" dur="1000"/>
                                        <p:tgtEl>
                                          <p:spTgt spid="6">
                                            <p:graphicEl>
                                              <a:dgm id="{F792FD2E-2056-374F-BDA4-3AA21ECAD65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repeatCount="0" fill="hold" grpId="0" nodeType="clickEffect">
                                  <p:stCondLst>
                                    <p:cond delay="0"/>
                                  </p:stCondLst>
                                  <p:childTnLst>
                                    <p:set>
                                      <p:cBhvr>
                                        <p:cTn id="42" dur="1" fill="hold">
                                          <p:stCondLst>
                                            <p:cond delay="0"/>
                                          </p:stCondLst>
                                        </p:cTn>
                                        <p:tgtEl>
                                          <p:spTgt spid="6">
                                            <p:graphicEl>
                                              <a:dgm id="{9CBEA357-F700-2448-BD9F-0EC30C2FA719}"/>
                                            </p:graphicEl>
                                          </p:spTgt>
                                        </p:tgtEl>
                                        <p:attrNameLst>
                                          <p:attrName>style.visibility</p:attrName>
                                        </p:attrNameLst>
                                      </p:cBhvr>
                                      <p:to>
                                        <p:strVal val="visible"/>
                                      </p:to>
                                    </p:set>
                                    <p:animScale>
                                      <p:cBhvr>
                                        <p:cTn id="43" dur="1000" decel="50000" fill="hold">
                                          <p:stCondLst>
                                            <p:cond delay="0"/>
                                          </p:stCondLst>
                                        </p:cTn>
                                        <p:tgtEl>
                                          <p:spTgt spid="6">
                                            <p:graphicEl>
                                              <a:dgm id="{9CBEA357-F700-2448-BD9F-0EC30C2FA71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graphicEl>
                                              <a:dgm id="{9CBEA357-F700-2448-BD9F-0EC30C2FA719}"/>
                                            </p:graphicEl>
                                          </p:spTgt>
                                        </p:tgtEl>
                                        <p:attrNameLst>
                                          <p:attrName>ppt_x</p:attrName>
                                          <p:attrName>ppt_y</p:attrName>
                                        </p:attrNameLst>
                                      </p:cBhvr>
                                    </p:animMotion>
                                    <p:animEffect transition="in" filter="fade">
                                      <p:cBhvr>
                                        <p:cTn id="45" dur="1000"/>
                                        <p:tgtEl>
                                          <p:spTgt spid="6">
                                            <p:graphicEl>
                                              <a:dgm id="{9CBEA357-F700-2448-BD9F-0EC30C2FA719}"/>
                                            </p:graphicEl>
                                          </p:spTgt>
                                        </p:tgtEl>
                                      </p:cBhvr>
                                    </p:animEffect>
                                  </p:childTnLst>
                                </p:cTn>
                              </p:par>
                              <p:par>
                                <p:cTn id="46" presetID="52" presetClass="entr" presetSubtype="0" repeatCount="0" fill="hold" grpId="0" nodeType="withEffect">
                                  <p:stCondLst>
                                    <p:cond delay="0"/>
                                  </p:stCondLst>
                                  <p:childTnLst>
                                    <p:set>
                                      <p:cBhvr>
                                        <p:cTn id="47" dur="1" fill="hold">
                                          <p:stCondLst>
                                            <p:cond delay="0"/>
                                          </p:stCondLst>
                                        </p:cTn>
                                        <p:tgtEl>
                                          <p:spTgt spid="6">
                                            <p:graphicEl>
                                              <a:dgm id="{D1EBC5CB-BBD9-C94F-A475-3482EB64CF37}"/>
                                            </p:graphicEl>
                                          </p:spTgt>
                                        </p:tgtEl>
                                        <p:attrNameLst>
                                          <p:attrName>style.visibility</p:attrName>
                                        </p:attrNameLst>
                                      </p:cBhvr>
                                      <p:to>
                                        <p:strVal val="visible"/>
                                      </p:to>
                                    </p:set>
                                    <p:animScale>
                                      <p:cBhvr>
                                        <p:cTn id="48" dur="1000" decel="50000" fill="hold">
                                          <p:stCondLst>
                                            <p:cond delay="0"/>
                                          </p:stCondLst>
                                        </p:cTn>
                                        <p:tgtEl>
                                          <p:spTgt spid="6">
                                            <p:graphicEl>
                                              <a:dgm id="{D1EBC5CB-BBD9-C94F-A475-3482EB64CF3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6">
                                            <p:graphicEl>
                                              <a:dgm id="{D1EBC5CB-BBD9-C94F-A475-3482EB64CF37}"/>
                                            </p:graphicEl>
                                          </p:spTgt>
                                        </p:tgtEl>
                                        <p:attrNameLst>
                                          <p:attrName>ppt_x</p:attrName>
                                          <p:attrName>ppt_y</p:attrName>
                                        </p:attrNameLst>
                                      </p:cBhvr>
                                    </p:animMotion>
                                    <p:animEffect transition="in" filter="fade">
                                      <p:cBhvr>
                                        <p:cTn id="50" dur="1000"/>
                                        <p:tgtEl>
                                          <p:spTgt spid="6">
                                            <p:graphicEl>
                                              <a:dgm id="{D1EBC5CB-BBD9-C94F-A475-3482EB64CF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853316273"/>
              </p:ext>
            </p:extLst>
          </p:nvPr>
        </p:nvGraphicFramePr>
        <p:xfrm>
          <a:off x="611560" y="548680"/>
          <a:ext cx="799288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27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repeatCount="0" fill="hold" grpId="0" nodeType="clickEffect">
                                  <p:stCondLst>
                                    <p:cond delay="0"/>
                                  </p:stCondLst>
                                  <p:childTnLst>
                                    <p:set>
                                      <p:cBhvr>
                                        <p:cTn id="6" dur="1" fill="hold">
                                          <p:stCondLst>
                                            <p:cond delay="0"/>
                                          </p:stCondLst>
                                        </p:cTn>
                                        <p:tgtEl>
                                          <p:spTgt spid="6">
                                            <p:graphicEl>
                                              <a:dgm id="{DD043FA3-C2E3-5344-8391-30F3B023693E}"/>
                                            </p:graphicEl>
                                          </p:spTgt>
                                        </p:tgtEl>
                                        <p:attrNameLst>
                                          <p:attrName>style.visibility</p:attrName>
                                        </p:attrNameLst>
                                      </p:cBhvr>
                                      <p:to>
                                        <p:strVal val="visible"/>
                                      </p:to>
                                    </p:set>
                                    <p:animScale>
                                      <p:cBhvr>
                                        <p:cTn id="7" dur="1000" decel="50000" fill="hold">
                                          <p:stCondLst>
                                            <p:cond delay="0"/>
                                          </p:stCondLst>
                                        </p:cTn>
                                        <p:tgtEl>
                                          <p:spTgt spid="6">
                                            <p:graphicEl>
                                              <a:dgm id="{DD043FA3-C2E3-5344-8391-30F3B023693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graphicEl>
                                              <a:dgm id="{DD043FA3-C2E3-5344-8391-30F3B023693E}"/>
                                            </p:graphicEl>
                                          </p:spTgt>
                                        </p:tgtEl>
                                        <p:attrNameLst>
                                          <p:attrName>ppt_x</p:attrName>
                                          <p:attrName>ppt_y</p:attrName>
                                        </p:attrNameLst>
                                      </p:cBhvr>
                                    </p:animMotion>
                                    <p:animEffect transition="in" filter="fade">
                                      <p:cBhvr>
                                        <p:cTn id="9" dur="1000"/>
                                        <p:tgtEl>
                                          <p:spTgt spid="6">
                                            <p:graphicEl>
                                              <a:dgm id="{DD043FA3-C2E3-5344-8391-30F3B023693E}"/>
                                            </p:graphicEl>
                                          </p:spTgt>
                                        </p:tgtEl>
                                      </p:cBhvr>
                                    </p:animEffect>
                                  </p:childTnLst>
                                </p:cTn>
                              </p:par>
                              <p:par>
                                <p:cTn id="10" presetID="52" presetClass="entr" presetSubtype="0" repeatCount="0" fill="hold" grpId="0" nodeType="withEffect">
                                  <p:stCondLst>
                                    <p:cond delay="0"/>
                                  </p:stCondLst>
                                  <p:childTnLst>
                                    <p:set>
                                      <p:cBhvr>
                                        <p:cTn id="11" dur="1" fill="hold">
                                          <p:stCondLst>
                                            <p:cond delay="0"/>
                                          </p:stCondLst>
                                        </p:cTn>
                                        <p:tgtEl>
                                          <p:spTgt spid="6">
                                            <p:graphicEl>
                                              <a:dgm id="{220D19D6-3076-4E4B-9656-FA4064DCBF7D}"/>
                                            </p:graphicEl>
                                          </p:spTgt>
                                        </p:tgtEl>
                                        <p:attrNameLst>
                                          <p:attrName>style.visibility</p:attrName>
                                        </p:attrNameLst>
                                      </p:cBhvr>
                                      <p:to>
                                        <p:strVal val="visible"/>
                                      </p:to>
                                    </p:set>
                                    <p:animScale>
                                      <p:cBhvr>
                                        <p:cTn id="12" dur="1000" decel="50000" fill="hold">
                                          <p:stCondLst>
                                            <p:cond delay="0"/>
                                          </p:stCondLst>
                                        </p:cTn>
                                        <p:tgtEl>
                                          <p:spTgt spid="6">
                                            <p:graphicEl>
                                              <a:dgm id="{220D19D6-3076-4E4B-9656-FA4064DCBF7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graphicEl>
                                              <a:dgm id="{220D19D6-3076-4E4B-9656-FA4064DCBF7D}"/>
                                            </p:graphicEl>
                                          </p:spTgt>
                                        </p:tgtEl>
                                        <p:attrNameLst>
                                          <p:attrName>ppt_x</p:attrName>
                                          <p:attrName>ppt_y</p:attrName>
                                        </p:attrNameLst>
                                      </p:cBhvr>
                                    </p:animMotion>
                                    <p:animEffect transition="in" filter="fade">
                                      <p:cBhvr>
                                        <p:cTn id="14" dur="1000"/>
                                        <p:tgtEl>
                                          <p:spTgt spid="6">
                                            <p:graphicEl>
                                              <a:dgm id="{220D19D6-3076-4E4B-9656-FA4064DCBF7D}"/>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repeatCount="0" fill="hold" grpId="0" nodeType="clickEffect">
                                  <p:stCondLst>
                                    <p:cond delay="0"/>
                                  </p:stCondLst>
                                  <p:childTnLst>
                                    <p:set>
                                      <p:cBhvr>
                                        <p:cTn id="18" dur="1" fill="hold">
                                          <p:stCondLst>
                                            <p:cond delay="0"/>
                                          </p:stCondLst>
                                        </p:cTn>
                                        <p:tgtEl>
                                          <p:spTgt spid="6">
                                            <p:graphicEl>
                                              <a:dgm id="{EE1429DA-E423-B846-9E8E-59782830C3E8}"/>
                                            </p:graphicEl>
                                          </p:spTgt>
                                        </p:tgtEl>
                                        <p:attrNameLst>
                                          <p:attrName>style.visibility</p:attrName>
                                        </p:attrNameLst>
                                      </p:cBhvr>
                                      <p:to>
                                        <p:strVal val="visible"/>
                                      </p:to>
                                    </p:set>
                                    <p:animScale>
                                      <p:cBhvr>
                                        <p:cTn id="19" dur="1000" decel="50000" fill="hold">
                                          <p:stCondLst>
                                            <p:cond delay="0"/>
                                          </p:stCondLst>
                                        </p:cTn>
                                        <p:tgtEl>
                                          <p:spTgt spid="6">
                                            <p:graphicEl>
                                              <a:dgm id="{EE1429DA-E423-B846-9E8E-59782830C3E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graphicEl>
                                              <a:dgm id="{EE1429DA-E423-B846-9E8E-59782830C3E8}"/>
                                            </p:graphicEl>
                                          </p:spTgt>
                                        </p:tgtEl>
                                        <p:attrNameLst>
                                          <p:attrName>ppt_x</p:attrName>
                                          <p:attrName>ppt_y</p:attrName>
                                        </p:attrNameLst>
                                      </p:cBhvr>
                                    </p:animMotion>
                                    <p:animEffect transition="in" filter="fade">
                                      <p:cBhvr>
                                        <p:cTn id="21" dur="1000"/>
                                        <p:tgtEl>
                                          <p:spTgt spid="6">
                                            <p:graphicEl>
                                              <a:dgm id="{EE1429DA-E423-B846-9E8E-59782830C3E8}"/>
                                            </p:graphicEl>
                                          </p:spTgt>
                                        </p:tgtEl>
                                      </p:cBhvr>
                                    </p:animEffect>
                                  </p:childTnLst>
                                </p:cTn>
                              </p:par>
                              <p:par>
                                <p:cTn id="22" presetID="52" presetClass="entr" presetSubtype="0" repeatCount="0" fill="hold" grpId="0" nodeType="withEffect">
                                  <p:stCondLst>
                                    <p:cond delay="0"/>
                                  </p:stCondLst>
                                  <p:childTnLst>
                                    <p:set>
                                      <p:cBhvr>
                                        <p:cTn id="23" dur="1" fill="hold">
                                          <p:stCondLst>
                                            <p:cond delay="0"/>
                                          </p:stCondLst>
                                        </p:cTn>
                                        <p:tgtEl>
                                          <p:spTgt spid="6">
                                            <p:graphicEl>
                                              <a:dgm id="{F792FD2E-2056-374F-BDA4-3AA21ECAD65E}"/>
                                            </p:graphicEl>
                                          </p:spTgt>
                                        </p:tgtEl>
                                        <p:attrNameLst>
                                          <p:attrName>style.visibility</p:attrName>
                                        </p:attrNameLst>
                                      </p:cBhvr>
                                      <p:to>
                                        <p:strVal val="visible"/>
                                      </p:to>
                                    </p:set>
                                    <p:animScale>
                                      <p:cBhvr>
                                        <p:cTn id="24" dur="1000" decel="50000" fill="hold">
                                          <p:stCondLst>
                                            <p:cond delay="0"/>
                                          </p:stCondLst>
                                        </p:cTn>
                                        <p:tgtEl>
                                          <p:spTgt spid="6">
                                            <p:graphicEl>
                                              <a:dgm id="{F792FD2E-2056-374F-BDA4-3AA21ECAD65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graphicEl>
                                              <a:dgm id="{F792FD2E-2056-374F-BDA4-3AA21ECAD65E}"/>
                                            </p:graphicEl>
                                          </p:spTgt>
                                        </p:tgtEl>
                                        <p:attrNameLst>
                                          <p:attrName>ppt_x</p:attrName>
                                          <p:attrName>ppt_y</p:attrName>
                                        </p:attrNameLst>
                                      </p:cBhvr>
                                    </p:animMotion>
                                    <p:animEffect transition="in" filter="fade">
                                      <p:cBhvr>
                                        <p:cTn id="26" dur="1000"/>
                                        <p:tgtEl>
                                          <p:spTgt spid="6">
                                            <p:graphicEl>
                                              <a:dgm id="{F792FD2E-2056-374F-BDA4-3AA21ECAD65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repeatCount="0" fill="hold" grpId="0" nodeType="clickEffect">
                                  <p:stCondLst>
                                    <p:cond delay="0"/>
                                  </p:stCondLst>
                                  <p:childTnLst>
                                    <p:set>
                                      <p:cBhvr>
                                        <p:cTn id="30" dur="1" fill="hold">
                                          <p:stCondLst>
                                            <p:cond delay="0"/>
                                          </p:stCondLst>
                                        </p:cTn>
                                        <p:tgtEl>
                                          <p:spTgt spid="6">
                                            <p:graphicEl>
                                              <a:dgm id="{9CBEA357-F700-2448-BD9F-0EC30C2FA719}"/>
                                            </p:graphicEl>
                                          </p:spTgt>
                                        </p:tgtEl>
                                        <p:attrNameLst>
                                          <p:attrName>style.visibility</p:attrName>
                                        </p:attrNameLst>
                                      </p:cBhvr>
                                      <p:to>
                                        <p:strVal val="visible"/>
                                      </p:to>
                                    </p:set>
                                    <p:animScale>
                                      <p:cBhvr>
                                        <p:cTn id="31" dur="1000" decel="50000" fill="hold">
                                          <p:stCondLst>
                                            <p:cond delay="0"/>
                                          </p:stCondLst>
                                        </p:cTn>
                                        <p:tgtEl>
                                          <p:spTgt spid="6">
                                            <p:graphicEl>
                                              <a:dgm id="{9CBEA357-F700-2448-BD9F-0EC30C2FA71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graphicEl>
                                              <a:dgm id="{9CBEA357-F700-2448-BD9F-0EC30C2FA719}"/>
                                            </p:graphicEl>
                                          </p:spTgt>
                                        </p:tgtEl>
                                        <p:attrNameLst>
                                          <p:attrName>ppt_x</p:attrName>
                                          <p:attrName>ppt_y</p:attrName>
                                        </p:attrNameLst>
                                      </p:cBhvr>
                                    </p:animMotion>
                                    <p:animEffect transition="in" filter="fade">
                                      <p:cBhvr>
                                        <p:cTn id="33" dur="1000"/>
                                        <p:tgtEl>
                                          <p:spTgt spid="6">
                                            <p:graphicEl>
                                              <a:dgm id="{9CBEA357-F700-2448-BD9F-0EC30C2FA719}"/>
                                            </p:graphicEl>
                                          </p:spTgt>
                                        </p:tgtEl>
                                      </p:cBhvr>
                                    </p:animEffect>
                                  </p:childTnLst>
                                </p:cTn>
                              </p:par>
                              <p:par>
                                <p:cTn id="34" presetID="52" presetClass="entr" presetSubtype="0" repeatCount="0" fill="hold" grpId="0" nodeType="withEffect">
                                  <p:stCondLst>
                                    <p:cond delay="0"/>
                                  </p:stCondLst>
                                  <p:childTnLst>
                                    <p:set>
                                      <p:cBhvr>
                                        <p:cTn id="35" dur="1" fill="hold">
                                          <p:stCondLst>
                                            <p:cond delay="0"/>
                                          </p:stCondLst>
                                        </p:cTn>
                                        <p:tgtEl>
                                          <p:spTgt spid="6">
                                            <p:graphicEl>
                                              <a:dgm id="{D1EBC5CB-BBD9-C94F-A475-3482EB64CF37}"/>
                                            </p:graphicEl>
                                          </p:spTgt>
                                        </p:tgtEl>
                                        <p:attrNameLst>
                                          <p:attrName>style.visibility</p:attrName>
                                        </p:attrNameLst>
                                      </p:cBhvr>
                                      <p:to>
                                        <p:strVal val="visible"/>
                                      </p:to>
                                    </p:set>
                                    <p:animScale>
                                      <p:cBhvr>
                                        <p:cTn id="36" dur="1000" decel="50000" fill="hold">
                                          <p:stCondLst>
                                            <p:cond delay="0"/>
                                          </p:stCondLst>
                                        </p:cTn>
                                        <p:tgtEl>
                                          <p:spTgt spid="6">
                                            <p:graphicEl>
                                              <a:dgm id="{D1EBC5CB-BBD9-C94F-A475-3482EB64CF3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
                                            <p:graphicEl>
                                              <a:dgm id="{D1EBC5CB-BBD9-C94F-A475-3482EB64CF37}"/>
                                            </p:graphicEl>
                                          </p:spTgt>
                                        </p:tgtEl>
                                        <p:attrNameLst>
                                          <p:attrName>ppt_x</p:attrName>
                                          <p:attrName>ppt_y</p:attrName>
                                        </p:attrNameLst>
                                      </p:cBhvr>
                                    </p:animMotion>
                                    <p:animEffect transition="in" filter="fade">
                                      <p:cBhvr>
                                        <p:cTn id="38" dur="1000"/>
                                        <p:tgtEl>
                                          <p:spTgt spid="6">
                                            <p:graphicEl>
                                              <a:dgm id="{D1EBC5CB-BBD9-C94F-A475-3482EB64CF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313058511"/>
              </p:ext>
            </p:extLst>
          </p:nvPr>
        </p:nvGraphicFramePr>
        <p:xfrm>
          <a:off x="539552" y="548680"/>
          <a:ext cx="784887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57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repeatCount="0" fill="hold" grpId="0" nodeType="clickEffect">
                                  <p:stCondLst>
                                    <p:cond delay="0"/>
                                  </p:stCondLst>
                                  <p:childTnLst>
                                    <p:set>
                                      <p:cBhvr>
                                        <p:cTn id="6" dur="1" fill="hold">
                                          <p:stCondLst>
                                            <p:cond delay="0"/>
                                          </p:stCondLst>
                                        </p:cTn>
                                        <p:tgtEl>
                                          <p:spTgt spid="6">
                                            <p:graphicEl>
                                              <a:dgm id="{90844480-755E-F44D-94F0-C3D16135CF08}"/>
                                            </p:graphicEl>
                                          </p:spTgt>
                                        </p:tgtEl>
                                        <p:attrNameLst>
                                          <p:attrName>style.visibility</p:attrName>
                                        </p:attrNameLst>
                                      </p:cBhvr>
                                      <p:to>
                                        <p:strVal val="visible"/>
                                      </p:to>
                                    </p:set>
                                    <p:animScale>
                                      <p:cBhvr>
                                        <p:cTn id="7" dur="1000" decel="50000" fill="hold">
                                          <p:stCondLst>
                                            <p:cond delay="0"/>
                                          </p:stCondLst>
                                        </p:cTn>
                                        <p:tgtEl>
                                          <p:spTgt spid="6">
                                            <p:graphicEl>
                                              <a:dgm id="{90844480-755E-F44D-94F0-C3D16135CF08}"/>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graphicEl>
                                              <a:dgm id="{90844480-755E-F44D-94F0-C3D16135CF08}"/>
                                            </p:graphicEl>
                                          </p:spTgt>
                                        </p:tgtEl>
                                        <p:attrNameLst>
                                          <p:attrName>ppt_x</p:attrName>
                                          <p:attrName>ppt_y</p:attrName>
                                        </p:attrNameLst>
                                      </p:cBhvr>
                                    </p:animMotion>
                                    <p:animEffect transition="in" filter="fade">
                                      <p:cBhvr>
                                        <p:cTn id="9" dur="1000"/>
                                        <p:tgtEl>
                                          <p:spTgt spid="6">
                                            <p:graphicEl>
                                              <a:dgm id="{90844480-755E-F44D-94F0-C3D16135CF08}"/>
                                            </p:graphic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graphicEl>
                                              <a:dgm id="{1F7DDD04-7180-5141-BE24-CFA866DD0082}"/>
                                            </p:graphicEl>
                                          </p:spTgt>
                                        </p:tgtEl>
                                        <p:attrNameLst>
                                          <p:attrName>style.visibility</p:attrName>
                                        </p:attrNameLst>
                                      </p:cBhvr>
                                      <p:to>
                                        <p:strVal val="visible"/>
                                      </p:to>
                                    </p:set>
                                    <p:animScale>
                                      <p:cBhvr>
                                        <p:cTn id="12" dur="1000" decel="50000" fill="hold">
                                          <p:stCondLst>
                                            <p:cond delay="0"/>
                                          </p:stCondLst>
                                        </p:cTn>
                                        <p:tgtEl>
                                          <p:spTgt spid="6">
                                            <p:graphicEl>
                                              <a:dgm id="{1F7DDD04-7180-5141-BE24-CFA866DD008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graphicEl>
                                              <a:dgm id="{1F7DDD04-7180-5141-BE24-CFA866DD0082}"/>
                                            </p:graphicEl>
                                          </p:spTgt>
                                        </p:tgtEl>
                                        <p:attrNameLst>
                                          <p:attrName>ppt_x</p:attrName>
                                          <p:attrName>ppt_y</p:attrName>
                                        </p:attrNameLst>
                                      </p:cBhvr>
                                    </p:animMotion>
                                    <p:animEffect transition="in" filter="fade">
                                      <p:cBhvr>
                                        <p:cTn id="14" dur="1000"/>
                                        <p:tgtEl>
                                          <p:spTgt spid="6">
                                            <p:graphicEl>
                                              <a:dgm id="{1F7DDD04-7180-5141-BE24-CFA866DD0082}"/>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graphicEl>
                                              <a:dgm id="{DD043FA3-C2E3-5344-8391-30F3B023693E}"/>
                                            </p:graphicEl>
                                          </p:spTgt>
                                        </p:tgtEl>
                                        <p:attrNameLst>
                                          <p:attrName>style.visibility</p:attrName>
                                        </p:attrNameLst>
                                      </p:cBhvr>
                                      <p:to>
                                        <p:strVal val="visible"/>
                                      </p:to>
                                    </p:set>
                                    <p:animScale>
                                      <p:cBhvr>
                                        <p:cTn id="19" dur="1000" decel="50000" fill="hold">
                                          <p:stCondLst>
                                            <p:cond delay="0"/>
                                          </p:stCondLst>
                                        </p:cTn>
                                        <p:tgtEl>
                                          <p:spTgt spid="6">
                                            <p:graphicEl>
                                              <a:dgm id="{DD043FA3-C2E3-5344-8391-30F3B023693E}"/>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graphicEl>
                                              <a:dgm id="{DD043FA3-C2E3-5344-8391-30F3B023693E}"/>
                                            </p:graphicEl>
                                          </p:spTgt>
                                        </p:tgtEl>
                                        <p:attrNameLst>
                                          <p:attrName>ppt_x</p:attrName>
                                          <p:attrName>ppt_y</p:attrName>
                                        </p:attrNameLst>
                                      </p:cBhvr>
                                    </p:animMotion>
                                    <p:animEffect transition="in" filter="fade">
                                      <p:cBhvr>
                                        <p:cTn id="21" dur="1000"/>
                                        <p:tgtEl>
                                          <p:spTgt spid="6">
                                            <p:graphicEl>
                                              <a:dgm id="{DD043FA3-C2E3-5344-8391-30F3B023693E}"/>
                                            </p:graphic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6">
                                            <p:graphicEl>
                                              <a:dgm id="{220D19D6-3076-4E4B-9656-FA4064DCBF7D}"/>
                                            </p:graphicEl>
                                          </p:spTgt>
                                        </p:tgtEl>
                                        <p:attrNameLst>
                                          <p:attrName>style.visibility</p:attrName>
                                        </p:attrNameLst>
                                      </p:cBhvr>
                                      <p:to>
                                        <p:strVal val="visible"/>
                                      </p:to>
                                    </p:set>
                                    <p:animScale>
                                      <p:cBhvr>
                                        <p:cTn id="24" dur="1000" decel="50000" fill="hold">
                                          <p:stCondLst>
                                            <p:cond delay="0"/>
                                          </p:stCondLst>
                                        </p:cTn>
                                        <p:tgtEl>
                                          <p:spTgt spid="6">
                                            <p:graphicEl>
                                              <a:dgm id="{220D19D6-3076-4E4B-9656-FA4064DCBF7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6">
                                            <p:graphicEl>
                                              <a:dgm id="{220D19D6-3076-4E4B-9656-FA4064DCBF7D}"/>
                                            </p:graphicEl>
                                          </p:spTgt>
                                        </p:tgtEl>
                                        <p:attrNameLst>
                                          <p:attrName>ppt_x</p:attrName>
                                          <p:attrName>ppt_y</p:attrName>
                                        </p:attrNameLst>
                                      </p:cBhvr>
                                    </p:animMotion>
                                    <p:animEffect transition="in" filter="fade">
                                      <p:cBhvr>
                                        <p:cTn id="26" dur="1000"/>
                                        <p:tgtEl>
                                          <p:spTgt spid="6">
                                            <p:graphicEl>
                                              <a:dgm id="{220D19D6-3076-4E4B-9656-FA4064DCBF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1645568568"/>
              </p:ext>
            </p:extLst>
          </p:nvPr>
        </p:nvGraphicFramePr>
        <p:xfrm>
          <a:off x="611560" y="548680"/>
          <a:ext cx="799288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195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repeatCount="0" fill="hold" grpId="0" nodeType="clickEffect">
                                  <p:stCondLst>
                                    <p:cond delay="0"/>
                                  </p:stCondLst>
                                  <p:childTnLst>
                                    <p:set>
                                      <p:cBhvr>
                                        <p:cTn id="6" dur="1" fill="hold">
                                          <p:stCondLst>
                                            <p:cond delay="0"/>
                                          </p:stCondLst>
                                        </p:cTn>
                                        <p:tgtEl>
                                          <p:spTgt spid="6">
                                            <p:graphicEl>
                                              <a:dgm id="{F20B72AC-E22B-7348-BA72-A83E2EC2D5FF}"/>
                                            </p:graphicEl>
                                          </p:spTgt>
                                        </p:tgtEl>
                                        <p:attrNameLst>
                                          <p:attrName>style.visibility</p:attrName>
                                        </p:attrNameLst>
                                      </p:cBhvr>
                                      <p:to>
                                        <p:strVal val="visible"/>
                                      </p:to>
                                    </p:set>
                                    <p:animScale>
                                      <p:cBhvr>
                                        <p:cTn id="7" dur="1000" decel="50000" fill="hold">
                                          <p:stCondLst>
                                            <p:cond delay="0"/>
                                          </p:stCondLst>
                                        </p:cTn>
                                        <p:tgtEl>
                                          <p:spTgt spid="6">
                                            <p:graphicEl>
                                              <a:dgm id="{F20B72AC-E22B-7348-BA72-A83E2EC2D5F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graphicEl>
                                              <a:dgm id="{F20B72AC-E22B-7348-BA72-A83E2EC2D5FF}"/>
                                            </p:graphicEl>
                                          </p:spTgt>
                                        </p:tgtEl>
                                        <p:attrNameLst>
                                          <p:attrName>ppt_x</p:attrName>
                                          <p:attrName>ppt_y</p:attrName>
                                        </p:attrNameLst>
                                      </p:cBhvr>
                                    </p:animMotion>
                                    <p:animEffect transition="in" filter="fade">
                                      <p:cBhvr>
                                        <p:cTn id="9" dur="1000"/>
                                        <p:tgtEl>
                                          <p:spTgt spid="6">
                                            <p:graphicEl>
                                              <a:dgm id="{F20B72AC-E22B-7348-BA72-A83E2EC2D5F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repeatCount="0" fill="hold" grpId="0" nodeType="clickEffect">
                                  <p:stCondLst>
                                    <p:cond delay="0"/>
                                  </p:stCondLst>
                                  <p:childTnLst>
                                    <p:set>
                                      <p:cBhvr>
                                        <p:cTn id="13" dur="1" fill="hold">
                                          <p:stCondLst>
                                            <p:cond delay="0"/>
                                          </p:stCondLst>
                                        </p:cTn>
                                        <p:tgtEl>
                                          <p:spTgt spid="6">
                                            <p:graphicEl>
                                              <a:dgm id="{14E3573E-F52D-BD49-A0F2-FCDA23A4C1B9}"/>
                                            </p:graphicEl>
                                          </p:spTgt>
                                        </p:tgtEl>
                                        <p:attrNameLst>
                                          <p:attrName>style.visibility</p:attrName>
                                        </p:attrNameLst>
                                      </p:cBhvr>
                                      <p:to>
                                        <p:strVal val="visible"/>
                                      </p:to>
                                    </p:set>
                                    <p:animScale>
                                      <p:cBhvr>
                                        <p:cTn id="14" dur="1000" decel="50000" fill="hold">
                                          <p:stCondLst>
                                            <p:cond delay="0"/>
                                          </p:stCondLst>
                                        </p:cTn>
                                        <p:tgtEl>
                                          <p:spTgt spid="6">
                                            <p:graphicEl>
                                              <a:dgm id="{14E3573E-F52D-BD49-A0F2-FCDA23A4C1B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graphicEl>
                                              <a:dgm id="{14E3573E-F52D-BD49-A0F2-FCDA23A4C1B9}"/>
                                            </p:graphicEl>
                                          </p:spTgt>
                                        </p:tgtEl>
                                        <p:attrNameLst>
                                          <p:attrName>ppt_x</p:attrName>
                                          <p:attrName>ppt_y</p:attrName>
                                        </p:attrNameLst>
                                      </p:cBhvr>
                                    </p:animMotion>
                                    <p:animEffect transition="in" filter="fade">
                                      <p:cBhvr>
                                        <p:cTn id="16" dur="1000"/>
                                        <p:tgtEl>
                                          <p:spTgt spid="6">
                                            <p:graphicEl>
                                              <a:dgm id="{14E3573E-F52D-BD49-A0F2-FCDA23A4C1B9}"/>
                                            </p:graphicEl>
                                          </p:spTgt>
                                        </p:tgtEl>
                                      </p:cBhvr>
                                    </p:animEffect>
                                  </p:childTnLst>
                                </p:cTn>
                              </p:par>
                              <p:par>
                                <p:cTn id="17" presetID="52" presetClass="entr" presetSubtype="0" repeatCount="0" fill="hold" grpId="0" nodeType="withEffect">
                                  <p:stCondLst>
                                    <p:cond delay="0"/>
                                  </p:stCondLst>
                                  <p:childTnLst>
                                    <p:set>
                                      <p:cBhvr>
                                        <p:cTn id="18" dur="1" fill="hold">
                                          <p:stCondLst>
                                            <p:cond delay="0"/>
                                          </p:stCondLst>
                                        </p:cTn>
                                        <p:tgtEl>
                                          <p:spTgt spid="6">
                                            <p:graphicEl>
                                              <a:dgm id="{C494B6AF-8E3F-4849-969E-A75E8184B409}"/>
                                            </p:graphicEl>
                                          </p:spTgt>
                                        </p:tgtEl>
                                        <p:attrNameLst>
                                          <p:attrName>style.visibility</p:attrName>
                                        </p:attrNameLst>
                                      </p:cBhvr>
                                      <p:to>
                                        <p:strVal val="visible"/>
                                      </p:to>
                                    </p:set>
                                    <p:animScale>
                                      <p:cBhvr>
                                        <p:cTn id="19" dur="1000" decel="50000" fill="hold">
                                          <p:stCondLst>
                                            <p:cond delay="0"/>
                                          </p:stCondLst>
                                        </p:cTn>
                                        <p:tgtEl>
                                          <p:spTgt spid="6">
                                            <p:graphicEl>
                                              <a:dgm id="{C494B6AF-8E3F-4849-969E-A75E8184B40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graphicEl>
                                              <a:dgm id="{C494B6AF-8E3F-4849-969E-A75E8184B409}"/>
                                            </p:graphicEl>
                                          </p:spTgt>
                                        </p:tgtEl>
                                        <p:attrNameLst>
                                          <p:attrName>ppt_x</p:attrName>
                                          <p:attrName>ppt_y</p:attrName>
                                        </p:attrNameLst>
                                      </p:cBhvr>
                                    </p:animMotion>
                                    <p:animEffect transition="in" filter="fade">
                                      <p:cBhvr>
                                        <p:cTn id="21" dur="1000"/>
                                        <p:tgtEl>
                                          <p:spTgt spid="6">
                                            <p:graphicEl>
                                              <a:dgm id="{C494B6AF-8E3F-4849-969E-A75E8184B40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repeatCount="0" fill="hold" grpId="0" nodeType="clickEffect">
                                  <p:stCondLst>
                                    <p:cond delay="0"/>
                                  </p:stCondLst>
                                  <p:childTnLst>
                                    <p:set>
                                      <p:cBhvr>
                                        <p:cTn id="25" dur="1" fill="hold">
                                          <p:stCondLst>
                                            <p:cond delay="0"/>
                                          </p:stCondLst>
                                        </p:cTn>
                                        <p:tgtEl>
                                          <p:spTgt spid="6">
                                            <p:graphicEl>
                                              <a:dgm id="{72FACC5B-A821-8E4A-90FA-897B93C83FDB}"/>
                                            </p:graphicEl>
                                          </p:spTgt>
                                        </p:tgtEl>
                                        <p:attrNameLst>
                                          <p:attrName>style.visibility</p:attrName>
                                        </p:attrNameLst>
                                      </p:cBhvr>
                                      <p:to>
                                        <p:strVal val="visible"/>
                                      </p:to>
                                    </p:set>
                                    <p:animScale>
                                      <p:cBhvr>
                                        <p:cTn id="26" dur="1000" decel="50000" fill="hold">
                                          <p:stCondLst>
                                            <p:cond delay="0"/>
                                          </p:stCondLst>
                                        </p:cTn>
                                        <p:tgtEl>
                                          <p:spTgt spid="6">
                                            <p:graphicEl>
                                              <a:dgm id="{72FACC5B-A821-8E4A-90FA-897B93C83FD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graphicEl>
                                              <a:dgm id="{72FACC5B-A821-8E4A-90FA-897B93C83FDB}"/>
                                            </p:graphicEl>
                                          </p:spTgt>
                                        </p:tgtEl>
                                        <p:attrNameLst>
                                          <p:attrName>ppt_x</p:attrName>
                                          <p:attrName>ppt_y</p:attrName>
                                        </p:attrNameLst>
                                      </p:cBhvr>
                                    </p:animMotion>
                                    <p:animEffect transition="in" filter="fade">
                                      <p:cBhvr>
                                        <p:cTn id="28" dur="1000"/>
                                        <p:tgtEl>
                                          <p:spTgt spid="6">
                                            <p:graphicEl>
                                              <a:dgm id="{72FACC5B-A821-8E4A-90FA-897B93C83FDB}"/>
                                            </p:graphicEl>
                                          </p:spTgt>
                                        </p:tgtEl>
                                      </p:cBhvr>
                                    </p:animEffect>
                                  </p:childTnLst>
                                </p:cTn>
                              </p:par>
                              <p:par>
                                <p:cTn id="29" presetID="52" presetClass="entr" presetSubtype="0" repeatCount="0" fill="hold" grpId="0" nodeType="withEffect">
                                  <p:stCondLst>
                                    <p:cond delay="0"/>
                                  </p:stCondLst>
                                  <p:childTnLst>
                                    <p:set>
                                      <p:cBhvr>
                                        <p:cTn id="30" dur="1" fill="hold">
                                          <p:stCondLst>
                                            <p:cond delay="0"/>
                                          </p:stCondLst>
                                        </p:cTn>
                                        <p:tgtEl>
                                          <p:spTgt spid="6">
                                            <p:graphicEl>
                                              <a:dgm id="{40FF816F-E13E-9544-BA52-FC32BD7494F7}"/>
                                            </p:graphicEl>
                                          </p:spTgt>
                                        </p:tgtEl>
                                        <p:attrNameLst>
                                          <p:attrName>style.visibility</p:attrName>
                                        </p:attrNameLst>
                                      </p:cBhvr>
                                      <p:to>
                                        <p:strVal val="visible"/>
                                      </p:to>
                                    </p:set>
                                    <p:animScale>
                                      <p:cBhvr>
                                        <p:cTn id="31" dur="1000" decel="50000" fill="hold">
                                          <p:stCondLst>
                                            <p:cond delay="0"/>
                                          </p:stCondLst>
                                        </p:cTn>
                                        <p:tgtEl>
                                          <p:spTgt spid="6">
                                            <p:graphicEl>
                                              <a:dgm id="{40FF816F-E13E-9544-BA52-FC32BD7494F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graphicEl>
                                              <a:dgm id="{40FF816F-E13E-9544-BA52-FC32BD7494F7}"/>
                                            </p:graphicEl>
                                          </p:spTgt>
                                        </p:tgtEl>
                                        <p:attrNameLst>
                                          <p:attrName>ppt_x</p:attrName>
                                          <p:attrName>ppt_y</p:attrName>
                                        </p:attrNameLst>
                                      </p:cBhvr>
                                    </p:animMotion>
                                    <p:animEffect transition="in" filter="fade">
                                      <p:cBhvr>
                                        <p:cTn id="33" dur="1000"/>
                                        <p:tgtEl>
                                          <p:spTgt spid="6">
                                            <p:graphicEl>
                                              <a:dgm id="{40FF816F-E13E-9544-BA52-FC32BD7494F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repeatCount="0" fill="hold" grpId="0" nodeType="clickEffect">
                                  <p:stCondLst>
                                    <p:cond delay="0"/>
                                  </p:stCondLst>
                                  <p:childTnLst>
                                    <p:set>
                                      <p:cBhvr>
                                        <p:cTn id="37" dur="1" fill="hold">
                                          <p:stCondLst>
                                            <p:cond delay="0"/>
                                          </p:stCondLst>
                                        </p:cTn>
                                        <p:tgtEl>
                                          <p:spTgt spid="6">
                                            <p:graphicEl>
                                              <a:dgm id="{B71A564D-D271-9A44-95F2-016D56EB68B4}"/>
                                            </p:graphicEl>
                                          </p:spTgt>
                                        </p:tgtEl>
                                        <p:attrNameLst>
                                          <p:attrName>style.visibility</p:attrName>
                                        </p:attrNameLst>
                                      </p:cBhvr>
                                      <p:to>
                                        <p:strVal val="visible"/>
                                      </p:to>
                                    </p:set>
                                    <p:animScale>
                                      <p:cBhvr>
                                        <p:cTn id="38" dur="1000" decel="50000" fill="hold">
                                          <p:stCondLst>
                                            <p:cond delay="0"/>
                                          </p:stCondLst>
                                        </p:cTn>
                                        <p:tgtEl>
                                          <p:spTgt spid="6">
                                            <p:graphicEl>
                                              <a:dgm id="{B71A564D-D271-9A44-95F2-016D56EB68B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
                                            <p:graphicEl>
                                              <a:dgm id="{B71A564D-D271-9A44-95F2-016D56EB68B4}"/>
                                            </p:graphicEl>
                                          </p:spTgt>
                                        </p:tgtEl>
                                        <p:attrNameLst>
                                          <p:attrName>ppt_x</p:attrName>
                                          <p:attrName>ppt_y</p:attrName>
                                        </p:attrNameLst>
                                      </p:cBhvr>
                                    </p:animMotion>
                                    <p:animEffect transition="in" filter="fade">
                                      <p:cBhvr>
                                        <p:cTn id="40" dur="1000"/>
                                        <p:tgtEl>
                                          <p:spTgt spid="6">
                                            <p:graphicEl>
                                              <a:dgm id="{B71A564D-D271-9A44-95F2-016D56EB68B4}"/>
                                            </p:graphicEl>
                                          </p:spTgt>
                                        </p:tgtEl>
                                      </p:cBhvr>
                                    </p:animEffect>
                                  </p:childTnLst>
                                </p:cTn>
                              </p:par>
                              <p:par>
                                <p:cTn id="41" presetID="52" presetClass="entr" presetSubtype="0" repeatCount="0" fill="hold" grpId="0" nodeType="withEffect">
                                  <p:stCondLst>
                                    <p:cond delay="0"/>
                                  </p:stCondLst>
                                  <p:childTnLst>
                                    <p:set>
                                      <p:cBhvr>
                                        <p:cTn id="42" dur="1" fill="hold">
                                          <p:stCondLst>
                                            <p:cond delay="0"/>
                                          </p:stCondLst>
                                        </p:cTn>
                                        <p:tgtEl>
                                          <p:spTgt spid="6">
                                            <p:graphicEl>
                                              <a:dgm id="{3E414C2A-0B6F-B449-9255-3C31CFEF8063}"/>
                                            </p:graphicEl>
                                          </p:spTgt>
                                        </p:tgtEl>
                                        <p:attrNameLst>
                                          <p:attrName>style.visibility</p:attrName>
                                        </p:attrNameLst>
                                      </p:cBhvr>
                                      <p:to>
                                        <p:strVal val="visible"/>
                                      </p:to>
                                    </p:set>
                                    <p:animScale>
                                      <p:cBhvr>
                                        <p:cTn id="43" dur="1000" decel="50000" fill="hold">
                                          <p:stCondLst>
                                            <p:cond delay="0"/>
                                          </p:stCondLst>
                                        </p:cTn>
                                        <p:tgtEl>
                                          <p:spTgt spid="6">
                                            <p:graphicEl>
                                              <a:dgm id="{3E414C2A-0B6F-B449-9255-3C31CFEF806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graphicEl>
                                              <a:dgm id="{3E414C2A-0B6F-B449-9255-3C31CFEF8063}"/>
                                            </p:graphicEl>
                                          </p:spTgt>
                                        </p:tgtEl>
                                        <p:attrNameLst>
                                          <p:attrName>ppt_x</p:attrName>
                                          <p:attrName>ppt_y</p:attrName>
                                        </p:attrNameLst>
                                      </p:cBhvr>
                                    </p:animMotion>
                                    <p:animEffect transition="in" filter="fade">
                                      <p:cBhvr>
                                        <p:cTn id="45" dur="1000"/>
                                        <p:tgtEl>
                                          <p:spTgt spid="6">
                                            <p:graphicEl>
                                              <a:dgm id="{3E414C2A-0B6F-B449-9255-3C31CFEF806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repeatCount="0" fill="hold" grpId="0" nodeType="clickEffect">
                                  <p:stCondLst>
                                    <p:cond delay="0"/>
                                  </p:stCondLst>
                                  <p:childTnLst>
                                    <p:set>
                                      <p:cBhvr>
                                        <p:cTn id="49" dur="1" fill="hold">
                                          <p:stCondLst>
                                            <p:cond delay="0"/>
                                          </p:stCondLst>
                                        </p:cTn>
                                        <p:tgtEl>
                                          <p:spTgt spid="6">
                                            <p:graphicEl>
                                              <a:dgm id="{9218F5A2-D283-2349-9EF6-4E1BE988D093}"/>
                                            </p:graphicEl>
                                          </p:spTgt>
                                        </p:tgtEl>
                                        <p:attrNameLst>
                                          <p:attrName>style.visibility</p:attrName>
                                        </p:attrNameLst>
                                      </p:cBhvr>
                                      <p:to>
                                        <p:strVal val="visible"/>
                                      </p:to>
                                    </p:set>
                                    <p:animScale>
                                      <p:cBhvr>
                                        <p:cTn id="50" dur="1000" decel="50000" fill="hold">
                                          <p:stCondLst>
                                            <p:cond delay="0"/>
                                          </p:stCondLst>
                                        </p:cTn>
                                        <p:tgtEl>
                                          <p:spTgt spid="6">
                                            <p:graphicEl>
                                              <a:dgm id="{9218F5A2-D283-2349-9EF6-4E1BE988D09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graphicEl>
                                              <a:dgm id="{9218F5A2-D283-2349-9EF6-4E1BE988D093}"/>
                                            </p:graphicEl>
                                          </p:spTgt>
                                        </p:tgtEl>
                                        <p:attrNameLst>
                                          <p:attrName>ppt_x</p:attrName>
                                          <p:attrName>ppt_y</p:attrName>
                                        </p:attrNameLst>
                                      </p:cBhvr>
                                    </p:animMotion>
                                    <p:animEffect transition="in" filter="fade">
                                      <p:cBhvr>
                                        <p:cTn id="52" dur="1000"/>
                                        <p:tgtEl>
                                          <p:spTgt spid="6">
                                            <p:graphicEl>
                                              <a:dgm id="{9218F5A2-D283-2349-9EF6-4E1BE988D093}"/>
                                            </p:graphicEl>
                                          </p:spTgt>
                                        </p:tgtEl>
                                      </p:cBhvr>
                                    </p:animEffect>
                                  </p:childTnLst>
                                </p:cTn>
                              </p:par>
                              <p:par>
                                <p:cTn id="53" presetID="52" presetClass="entr" presetSubtype="0" repeatCount="0" fill="hold" grpId="0" nodeType="withEffect">
                                  <p:stCondLst>
                                    <p:cond delay="0"/>
                                  </p:stCondLst>
                                  <p:childTnLst>
                                    <p:set>
                                      <p:cBhvr>
                                        <p:cTn id="54" dur="1" fill="hold">
                                          <p:stCondLst>
                                            <p:cond delay="0"/>
                                          </p:stCondLst>
                                        </p:cTn>
                                        <p:tgtEl>
                                          <p:spTgt spid="6">
                                            <p:graphicEl>
                                              <a:dgm id="{965241EC-D344-784C-96D4-856683C8818D}"/>
                                            </p:graphicEl>
                                          </p:spTgt>
                                        </p:tgtEl>
                                        <p:attrNameLst>
                                          <p:attrName>style.visibility</p:attrName>
                                        </p:attrNameLst>
                                      </p:cBhvr>
                                      <p:to>
                                        <p:strVal val="visible"/>
                                      </p:to>
                                    </p:set>
                                    <p:animScale>
                                      <p:cBhvr>
                                        <p:cTn id="55" dur="1000" decel="50000" fill="hold">
                                          <p:stCondLst>
                                            <p:cond delay="0"/>
                                          </p:stCondLst>
                                        </p:cTn>
                                        <p:tgtEl>
                                          <p:spTgt spid="6">
                                            <p:graphicEl>
                                              <a:dgm id="{965241EC-D344-784C-96D4-856683C8818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
                                            <p:graphicEl>
                                              <a:dgm id="{965241EC-D344-784C-96D4-856683C8818D}"/>
                                            </p:graphicEl>
                                          </p:spTgt>
                                        </p:tgtEl>
                                        <p:attrNameLst>
                                          <p:attrName>ppt_x</p:attrName>
                                          <p:attrName>ppt_y</p:attrName>
                                        </p:attrNameLst>
                                      </p:cBhvr>
                                    </p:animMotion>
                                    <p:animEffect transition="in" filter="fade">
                                      <p:cBhvr>
                                        <p:cTn id="57" dur="1000"/>
                                        <p:tgtEl>
                                          <p:spTgt spid="6">
                                            <p:graphicEl>
                                              <a:dgm id="{965241EC-D344-784C-96D4-856683C881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00000" y="1080000"/>
            <a:ext cx="7380000" cy="634488"/>
          </a:xfrm>
          <a:solidFill>
            <a:schemeClr val="accent6">
              <a:lumMod val="40000"/>
              <a:lumOff val="60000"/>
            </a:schemeClr>
          </a:solidFill>
        </p:spPr>
        <p:txBody>
          <a:bodyPr>
            <a:normAutofit/>
          </a:bodyPr>
          <a:lstStyle/>
          <a:p>
            <a:pPr marL="571500" indent="-571500" algn="l">
              <a:buFont typeface="Wingdings" charset="2"/>
              <a:buChar char="Ø"/>
            </a:pPr>
            <a:r>
              <a:rPr lang="fr-FR" sz="2800" dirty="0" smtClean="0"/>
              <a:t>En maternelle et au primaire</a:t>
            </a:r>
            <a:endParaRPr lang="fr-FR"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553462965"/>
              </p:ext>
            </p:extLst>
          </p:nvPr>
        </p:nvGraphicFramePr>
        <p:xfrm>
          <a:off x="611560" y="548680"/>
          <a:ext cx="799288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0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repeatCount="0" fill="hold" grpId="0" nodeType="clickEffect">
                                  <p:stCondLst>
                                    <p:cond delay="0"/>
                                  </p:stCondLst>
                                  <p:childTnLst>
                                    <p:set>
                                      <p:cBhvr>
                                        <p:cTn id="6" dur="1" fill="hold">
                                          <p:stCondLst>
                                            <p:cond delay="0"/>
                                          </p:stCondLst>
                                        </p:cTn>
                                        <p:tgtEl>
                                          <p:spTgt spid="6">
                                            <p:graphicEl>
                                              <a:dgm id="{F20B72AC-E22B-7348-BA72-A83E2EC2D5FF}"/>
                                            </p:graphicEl>
                                          </p:spTgt>
                                        </p:tgtEl>
                                        <p:attrNameLst>
                                          <p:attrName>style.visibility</p:attrName>
                                        </p:attrNameLst>
                                      </p:cBhvr>
                                      <p:to>
                                        <p:strVal val="visible"/>
                                      </p:to>
                                    </p:set>
                                    <p:animScale>
                                      <p:cBhvr>
                                        <p:cTn id="7" dur="1000" decel="50000" fill="hold">
                                          <p:stCondLst>
                                            <p:cond delay="0"/>
                                          </p:stCondLst>
                                        </p:cTn>
                                        <p:tgtEl>
                                          <p:spTgt spid="6">
                                            <p:graphicEl>
                                              <a:dgm id="{F20B72AC-E22B-7348-BA72-A83E2EC2D5F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graphicEl>
                                              <a:dgm id="{F20B72AC-E22B-7348-BA72-A83E2EC2D5FF}"/>
                                            </p:graphicEl>
                                          </p:spTgt>
                                        </p:tgtEl>
                                        <p:attrNameLst>
                                          <p:attrName>ppt_x</p:attrName>
                                          <p:attrName>ppt_y</p:attrName>
                                        </p:attrNameLst>
                                      </p:cBhvr>
                                    </p:animMotion>
                                    <p:animEffect transition="in" filter="fade">
                                      <p:cBhvr>
                                        <p:cTn id="9" dur="1000"/>
                                        <p:tgtEl>
                                          <p:spTgt spid="6">
                                            <p:graphicEl>
                                              <a:dgm id="{F20B72AC-E22B-7348-BA72-A83E2EC2D5F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repeatCount="0" fill="hold" grpId="0" nodeType="clickEffect">
                                  <p:stCondLst>
                                    <p:cond delay="0"/>
                                  </p:stCondLst>
                                  <p:childTnLst>
                                    <p:set>
                                      <p:cBhvr>
                                        <p:cTn id="13" dur="1" fill="hold">
                                          <p:stCondLst>
                                            <p:cond delay="0"/>
                                          </p:stCondLst>
                                        </p:cTn>
                                        <p:tgtEl>
                                          <p:spTgt spid="6">
                                            <p:graphicEl>
                                              <a:dgm id="{14E3573E-F52D-BD49-A0F2-FCDA23A4C1B9}"/>
                                            </p:graphicEl>
                                          </p:spTgt>
                                        </p:tgtEl>
                                        <p:attrNameLst>
                                          <p:attrName>style.visibility</p:attrName>
                                        </p:attrNameLst>
                                      </p:cBhvr>
                                      <p:to>
                                        <p:strVal val="visible"/>
                                      </p:to>
                                    </p:set>
                                    <p:animScale>
                                      <p:cBhvr>
                                        <p:cTn id="14" dur="1000" decel="50000" fill="hold">
                                          <p:stCondLst>
                                            <p:cond delay="0"/>
                                          </p:stCondLst>
                                        </p:cTn>
                                        <p:tgtEl>
                                          <p:spTgt spid="6">
                                            <p:graphicEl>
                                              <a:dgm id="{14E3573E-F52D-BD49-A0F2-FCDA23A4C1B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graphicEl>
                                              <a:dgm id="{14E3573E-F52D-BD49-A0F2-FCDA23A4C1B9}"/>
                                            </p:graphicEl>
                                          </p:spTgt>
                                        </p:tgtEl>
                                        <p:attrNameLst>
                                          <p:attrName>ppt_x</p:attrName>
                                          <p:attrName>ppt_y</p:attrName>
                                        </p:attrNameLst>
                                      </p:cBhvr>
                                    </p:animMotion>
                                    <p:animEffect transition="in" filter="fade">
                                      <p:cBhvr>
                                        <p:cTn id="16" dur="1000"/>
                                        <p:tgtEl>
                                          <p:spTgt spid="6">
                                            <p:graphicEl>
                                              <a:dgm id="{14E3573E-F52D-BD49-A0F2-FCDA23A4C1B9}"/>
                                            </p:graphicEl>
                                          </p:spTgt>
                                        </p:tgtEl>
                                      </p:cBhvr>
                                    </p:animEffect>
                                  </p:childTnLst>
                                </p:cTn>
                              </p:par>
                              <p:par>
                                <p:cTn id="17" presetID="52" presetClass="entr" presetSubtype="0" repeatCount="0" fill="hold" grpId="0" nodeType="withEffect">
                                  <p:stCondLst>
                                    <p:cond delay="0"/>
                                  </p:stCondLst>
                                  <p:childTnLst>
                                    <p:set>
                                      <p:cBhvr>
                                        <p:cTn id="18" dur="1" fill="hold">
                                          <p:stCondLst>
                                            <p:cond delay="0"/>
                                          </p:stCondLst>
                                        </p:cTn>
                                        <p:tgtEl>
                                          <p:spTgt spid="6">
                                            <p:graphicEl>
                                              <a:dgm id="{C494B6AF-8E3F-4849-969E-A75E8184B409}"/>
                                            </p:graphicEl>
                                          </p:spTgt>
                                        </p:tgtEl>
                                        <p:attrNameLst>
                                          <p:attrName>style.visibility</p:attrName>
                                        </p:attrNameLst>
                                      </p:cBhvr>
                                      <p:to>
                                        <p:strVal val="visible"/>
                                      </p:to>
                                    </p:set>
                                    <p:animScale>
                                      <p:cBhvr>
                                        <p:cTn id="19" dur="1000" decel="50000" fill="hold">
                                          <p:stCondLst>
                                            <p:cond delay="0"/>
                                          </p:stCondLst>
                                        </p:cTn>
                                        <p:tgtEl>
                                          <p:spTgt spid="6">
                                            <p:graphicEl>
                                              <a:dgm id="{C494B6AF-8E3F-4849-969E-A75E8184B40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graphicEl>
                                              <a:dgm id="{C494B6AF-8E3F-4849-969E-A75E8184B409}"/>
                                            </p:graphicEl>
                                          </p:spTgt>
                                        </p:tgtEl>
                                        <p:attrNameLst>
                                          <p:attrName>ppt_x</p:attrName>
                                          <p:attrName>ppt_y</p:attrName>
                                        </p:attrNameLst>
                                      </p:cBhvr>
                                    </p:animMotion>
                                    <p:animEffect transition="in" filter="fade">
                                      <p:cBhvr>
                                        <p:cTn id="21" dur="1000"/>
                                        <p:tgtEl>
                                          <p:spTgt spid="6">
                                            <p:graphicEl>
                                              <a:dgm id="{C494B6AF-8E3F-4849-969E-A75E8184B40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repeatCount="0" fill="hold" grpId="0" nodeType="clickEffect">
                                  <p:stCondLst>
                                    <p:cond delay="0"/>
                                  </p:stCondLst>
                                  <p:childTnLst>
                                    <p:set>
                                      <p:cBhvr>
                                        <p:cTn id="25" dur="1" fill="hold">
                                          <p:stCondLst>
                                            <p:cond delay="0"/>
                                          </p:stCondLst>
                                        </p:cTn>
                                        <p:tgtEl>
                                          <p:spTgt spid="6">
                                            <p:graphicEl>
                                              <a:dgm id="{72FACC5B-A821-8E4A-90FA-897B93C83FDB}"/>
                                            </p:graphicEl>
                                          </p:spTgt>
                                        </p:tgtEl>
                                        <p:attrNameLst>
                                          <p:attrName>style.visibility</p:attrName>
                                        </p:attrNameLst>
                                      </p:cBhvr>
                                      <p:to>
                                        <p:strVal val="visible"/>
                                      </p:to>
                                    </p:set>
                                    <p:animScale>
                                      <p:cBhvr>
                                        <p:cTn id="26" dur="1000" decel="50000" fill="hold">
                                          <p:stCondLst>
                                            <p:cond delay="0"/>
                                          </p:stCondLst>
                                        </p:cTn>
                                        <p:tgtEl>
                                          <p:spTgt spid="6">
                                            <p:graphicEl>
                                              <a:dgm id="{72FACC5B-A821-8E4A-90FA-897B93C83FDB}"/>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6">
                                            <p:graphicEl>
                                              <a:dgm id="{72FACC5B-A821-8E4A-90FA-897B93C83FDB}"/>
                                            </p:graphicEl>
                                          </p:spTgt>
                                        </p:tgtEl>
                                        <p:attrNameLst>
                                          <p:attrName>ppt_x</p:attrName>
                                          <p:attrName>ppt_y</p:attrName>
                                        </p:attrNameLst>
                                      </p:cBhvr>
                                    </p:animMotion>
                                    <p:animEffect transition="in" filter="fade">
                                      <p:cBhvr>
                                        <p:cTn id="28" dur="1000"/>
                                        <p:tgtEl>
                                          <p:spTgt spid="6">
                                            <p:graphicEl>
                                              <a:dgm id="{72FACC5B-A821-8E4A-90FA-897B93C83FDB}"/>
                                            </p:graphicEl>
                                          </p:spTgt>
                                        </p:tgtEl>
                                      </p:cBhvr>
                                    </p:animEffect>
                                  </p:childTnLst>
                                </p:cTn>
                              </p:par>
                              <p:par>
                                <p:cTn id="29" presetID="52" presetClass="entr" presetSubtype="0" repeatCount="0" fill="hold" grpId="0" nodeType="withEffect">
                                  <p:stCondLst>
                                    <p:cond delay="0"/>
                                  </p:stCondLst>
                                  <p:childTnLst>
                                    <p:set>
                                      <p:cBhvr>
                                        <p:cTn id="30" dur="1" fill="hold">
                                          <p:stCondLst>
                                            <p:cond delay="0"/>
                                          </p:stCondLst>
                                        </p:cTn>
                                        <p:tgtEl>
                                          <p:spTgt spid="6">
                                            <p:graphicEl>
                                              <a:dgm id="{40FF816F-E13E-9544-BA52-FC32BD7494F7}"/>
                                            </p:graphicEl>
                                          </p:spTgt>
                                        </p:tgtEl>
                                        <p:attrNameLst>
                                          <p:attrName>style.visibility</p:attrName>
                                        </p:attrNameLst>
                                      </p:cBhvr>
                                      <p:to>
                                        <p:strVal val="visible"/>
                                      </p:to>
                                    </p:set>
                                    <p:animScale>
                                      <p:cBhvr>
                                        <p:cTn id="31" dur="1000" decel="50000" fill="hold">
                                          <p:stCondLst>
                                            <p:cond delay="0"/>
                                          </p:stCondLst>
                                        </p:cTn>
                                        <p:tgtEl>
                                          <p:spTgt spid="6">
                                            <p:graphicEl>
                                              <a:dgm id="{40FF816F-E13E-9544-BA52-FC32BD7494F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6">
                                            <p:graphicEl>
                                              <a:dgm id="{40FF816F-E13E-9544-BA52-FC32BD7494F7}"/>
                                            </p:graphicEl>
                                          </p:spTgt>
                                        </p:tgtEl>
                                        <p:attrNameLst>
                                          <p:attrName>ppt_x</p:attrName>
                                          <p:attrName>ppt_y</p:attrName>
                                        </p:attrNameLst>
                                      </p:cBhvr>
                                    </p:animMotion>
                                    <p:animEffect transition="in" filter="fade">
                                      <p:cBhvr>
                                        <p:cTn id="33" dur="1000"/>
                                        <p:tgtEl>
                                          <p:spTgt spid="6">
                                            <p:graphicEl>
                                              <a:dgm id="{40FF816F-E13E-9544-BA52-FC32BD7494F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2" presetClass="entr" presetSubtype="0" repeatCount="0" fill="hold" grpId="0" nodeType="clickEffect">
                                  <p:stCondLst>
                                    <p:cond delay="0"/>
                                  </p:stCondLst>
                                  <p:childTnLst>
                                    <p:set>
                                      <p:cBhvr>
                                        <p:cTn id="37" dur="1" fill="hold">
                                          <p:stCondLst>
                                            <p:cond delay="0"/>
                                          </p:stCondLst>
                                        </p:cTn>
                                        <p:tgtEl>
                                          <p:spTgt spid="6">
                                            <p:graphicEl>
                                              <a:dgm id="{B71A564D-D271-9A44-95F2-016D56EB68B4}"/>
                                            </p:graphicEl>
                                          </p:spTgt>
                                        </p:tgtEl>
                                        <p:attrNameLst>
                                          <p:attrName>style.visibility</p:attrName>
                                        </p:attrNameLst>
                                      </p:cBhvr>
                                      <p:to>
                                        <p:strVal val="visible"/>
                                      </p:to>
                                    </p:set>
                                    <p:animScale>
                                      <p:cBhvr>
                                        <p:cTn id="38" dur="1000" decel="50000" fill="hold">
                                          <p:stCondLst>
                                            <p:cond delay="0"/>
                                          </p:stCondLst>
                                        </p:cTn>
                                        <p:tgtEl>
                                          <p:spTgt spid="6">
                                            <p:graphicEl>
                                              <a:dgm id="{B71A564D-D271-9A44-95F2-016D56EB68B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
                                            <p:graphicEl>
                                              <a:dgm id="{B71A564D-D271-9A44-95F2-016D56EB68B4}"/>
                                            </p:graphicEl>
                                          </p:spTgt>
                                        </p:tgtEl>
                                        <p:attrNameLst>
                                          <p:attrName>ppt_x</p:attrName>
                                          <p:attrName>ppt_y</p:attrName>
                                        </p:attrNameLst>
                                      </p:cBhvr>
                                    </p:animMotion>
                                    <p:animEffect transition="in" filter="fade">
                                      <p:cBhvr>
                                        <p:cTn id="40" dur="1000"/>
                                        <p:tgtEl>
                                          <p:spTgt spid="6">
                                            <p:graphicEl>
                                              <a:dgm id="{B71A564D-D271-9A44-95F2-016D56EB68B4}"/>
                                            </p:graphicEl>
                                          </p:spTgt>
                                        </p:tgtEl>
                                      </p:cBhvr>
                                    </p:animEffect>
                                  </p:childTnLst>
                                </p:cTn>
                              </p:par>
                              <p:par>
                                <p:cTn id="41" presetID="52" presetClass="entr" presetSubtype="0" repeatCount="0" fill="hold" grpId="0" nodeType="withEffect">
                                  <p:stCondLst>
                                    <p:cond delay="0"/>
                                  </p:stCondLst>
                                  <p:childTnLst>
                                    <p:set>
                                      <p:cBhvr>
                                        <p:cTn id="42" dur="1" fill="hold">
                                          <p:stCondLst>
                                            <p:cond delay="0"/>
                                          </p:stCondLst>
                                        </p:cTn>
                                        <p:tgtEl>
                                          <p:spTgt spid="6">
                                            <p:graphicEl>
                                              <a:dgm id="{3E414C2A-0B6F-B449-9255-3C31CFEF8063}"/>
                                            </p:graphicEl>
                                          </p:spTgt>
                                        </p:tgtEl>
                                        <p:attrNameLst>
                                          <p:attrName>style.visibility</p:attrName>
                                        </p:attrNameLst>
                                      </p:cBhvr>
                                      <p:to>
                                        <p:strVal val="visible"/>
                                      </p:to>
                                    </p:set>
                                    <p:animScale>
                                      <p:cBhvr>
                                        <p:cTn id="43" dur="1000" decel="50000" fill="hold">
                                          <p:stCondLst>
                                            <p:cond delay="0"/>
                                          </p:stCondLst>
                                        </p:cTn>
                                        <p:tgtEl>
                                          <p:spTgt spid="6">
                                            <p:graphicEl>
                                              <a:dgm id="{3E414C2A-0B6F-B449-9255-3C31CFEF806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
                                            <p:graphicEl>
                                              <a:dgm id="{3E414C2A-0B6F-B449-9255-3C31CFEF8063}"/>
                                            </p:graphicEl>
                                          </p:spTgt>
                                        </p:tgtEl>
                                        <p:attrNameLst>
                                          <p:attrName>ppt_x</p:attrName>
                                          <p:attrName>ppt_y</p:attrName>
                                        </p:attrNameLst>
                                      </p:cBhvr>
                                    </p:animMotion>
                                    <p:animEffect transition="in" filter="fade">
                                      <p:cBhvr>
                                        <p:cTn id="45" dur="1000"/>
                                        <p:tgtEl>
                                          <p:spTgt spid="6">
                                            <p:graphicEl>
                                              <a:dgm id="{3E414C2A-0B6F-B449-9255-3C31CFEF806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repeatCount="0" fill="hold" grpId="0" nodeType="clickEffect">
                                  <p:stCondLst>
                                    <p:cond delay="0"/>
                                  </p:stCondLst>
                                  <p:childTnLst>
                                    <p:set>
                                      <p:cBhvr>
                                        <p:cTn id="49" dur="1" fill="hold">
                                          <p:stCondLst>
                                            <p:cond delay="0"/>
                                          </p:stCondLst>
                                        </p:cTn>
                                        <p:tgtEl>
                                          <p:spTgt spid="6">
                                            <p:graphicEl>
                                              <a:dgm id="{9218F5A2-D283-2349-9EF6-4E1BE988D093}"/>
                                            </p:graphicEl>
                                          </p:spTgt>
                                        </p:tgtEl>
                                        <p:attrNameLst>
                                          <p:attrName>style.visibility</p:attrName>
                                        </p:attrNameLst>
                                      </p:cBhvr>
                                      <p:to>
                                        <p:strVal val="visible"/>
                                      </p:to>
                                    </p:set>
                                    <p:animScale>
                                      <p:cBhvr>
                                        <p:cTn id="50" dur="1000" decel="50000" fill="hold">
                                          <p:stCondLst>
                                            <p:cond delay="0"/>
                                          </p:stCondLst>
                                        </p:cTn>
                                        <p:tgtEl>
                                          <p:spTgt spid="6">
                                            <p:graphicEl>
                                              <a:dgm id="{9218F5A2-D283-2349-9EF6-4E1BE988D093}"/>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6">
                                            <p:graphicEl>
                                              <a:dgm id="{9218F5A2-D283-2349-9EF6-4E1BE988D093}"/>
                                            </p:graphicEl>
                                          </p:spTgt>
                                        </p:tgtEl>
                                        <p:attrNameLst>
                                          <p:attrName>ppt_x</p:attrName>
                                          <p:attrName>ppt_y</p:attrName>
                                        </p:attrNameLst>
                                      </p:cBhvr>
                                    </p:animMotion>
                                    <p:animEffect transition="in" filter="fade">
                                      <p:cBhvr>
                                        <p:cTn id="52" dur="1000"/>
                                        <p:tgtEl>
                                          <p:spTgt spid="6">
                                            <p:graphicEl>
                                              <a:dgm id="{9218F5A2-D283-2349-9EF6-4E1BE988D093}"/>
                                            </p:graphicEl>
                                          </p:spTgt>
                                        </p:tgtEl>
                                      </p:cBhvr>
                                    </p:animEffect>
                                  </p:childTnLst>
                                </p:cTn>
                              </p:par>
                              <p:par>
                                <p:cTn id="53" presetID="52" presetClass="entr" presetSubtype="0" repeatCount="0" fill="hold" grpId="0" nodeType="withEffect">
                                  <p:stCondLst>
                                    <p:cond delay="0"/>
                                  </p:stCondLst>
                                  <p:childTnLst>
                                    <p:set>
                                      <p:cBhvr>
                                        <p:cTn id="54" dur="1" fill="hold">
                                          <p:stCondLst>
                                            <p:cond delay="0"/>
                                          </p:stCondLst>
                                        </p:cTn>
                                        <p:tgtEl>
                                          <p:spTgt spid="6">
                                            <p:graphicEl>
                                              <a:dgm id="{965241EC-D344-784C-96D4-856683C8818D}"/>
                                            </p:graphicEl>
                                          </p:spTgt>
                                        </p:tgtEl>
                                        <p:attrNameLst>
                                          <p:attrName>style.visibility</p:attrName>
                                        </p:attrNameLst>
                                      </p:cBhvr>
                                      <p:to>
                                        <p:strVal val="visible"/>
                                      </p:to>
                                    </p:set>
                                    <p:animScale>
                                      <p:cBhvr>
                                        <p:cTn id="55" dur="1000" decel="50000" fill="hold">
                                          <p:stCondLst>
                                            <p:cond delay="0"/>
                                          </p:stCondLst>
                                        </p:cTn>
                                        <p:tgtEl>
                                          <p:spTgt spid="6">
                                            <p:graphicEl>
                                              <a:dgm id="{965241EC-D344-784C-96D4-856683C8818D}"/>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
                                            <p:graphicEl>
                                              <a:dgm id="{965241EC-D344-784C-96D4-856683C8818D}"/>
                                            </p:graphicEl>
                                          </p:spTgt>
                                        </p:tgtEl>
                                        <p:attrNameLst>
                                          <p:attrName>ppt_x</p:attrName>
                                          <p:attrName>ppt_y</p:attrName>
                                        </p:attrNameLst>
                                      </p:cBhvr>
                                    </p:animMotion>
                                    <p:animEffect transition="in" filter="fade">
                                      <p:cBhvr>
                                        <p:cTn id="57" dur="1000"/>
                                        <p:tgtEl>
                                          <p:spTgt spid="6">
                                            <p:graphicEl>
                                              <a:dgm id="{965241EC-D344-784C-96D4-856683C881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132856"/>
            <a:ext cx="7488832" cy="2592288"/>
          </a:xfrm>
          <a:solidFill>
            <a:srgbClr val="92D050"/>
          </a:solidFill>
        </p:spPr>
        <p:txBody>
          <a:bodyPr/>
          <a:lstStyle/>
          <a:p>
            <a:r>
              <a:rPr lang="fr-FR" dirty="0" smtClean="0"/>
              <a:t/>
            </a:r>
            <a:br>
              <a:rPr lang="fr-FR" dirty="0" smtClean="0"/>
            </a:br>
            <a:r>
              <a:rPr lang="fr-FR" dirty="0" smtClean="0"/>
              <a:t>Quels sont les objectifs visés ?</a:t>
            </a:r>
            <a:br>
              <a:rPr lang="fr-FR" dirty="0" smtClean="0"/>
            </a:b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Quels sont les </a:t>
            </a:r>
            <a:r>
              <a:rPr lang="fr-FR" dirty="0" smtClean="0"/>
              <a:t>objectifs </a:t>
            </a:r>
            <a:r>
              <a:rPr lang="fr-FR" dirty="0"/>
              <a:t>visés ?</a:t>
            </a:r>
            <a:br>
              <a:rPr lang="fr-FR" dirty="0"/>
            </a:br>
            <a:endParaRPr lang="fr-FR" dirty="0"/>
          </a:p>
        </p:txBody>
      </p:sp>
      <p:sp>
        <p:nvSpPr>
          <p:cNvPr id="5" name="ZoneTexte 4"/>
          <p:cNvSpPr txBox="1"/>
          <p:nvPr/>
        </p:nvSpPr>
        <p:spPr>
          <a:xfrm>
            <a:off x="1142976" y="2357430"/>
            <a:ext cx="7000924" cy="769441"/>
          </a:xfrm>
          <a:prstGeom prst="rect">
            <a:avLst/>
          </a:prstGeom>
          <a:noFill/>
        </p:spPr>
        <p:txBody>
          <a:bodyPr wrap="square" rtlCol="0">
            <a:spAutoFit/>
          </a:bodyPr>
          <a:lstStyle/>
          <a:p>
            <a:pPr marL="442913" indent="-442913">
              <a:buFont typeface="Wingdings" charset="2"/>
              <a:buChar char="Ø"/>
              <a:tabLst>
                <a:tab pos="442913" algn="l"/>
              </a:tabLst>
            </a:pPr>
            <a:r>
              <a:rPr lang="fr-FR" dirty="0" smtClean="0">
                <a:latin typeface="Times New Roman" pitchFamily="18" charset="0"/>
                <a:cs typeface="Times New Roman" pitchFamily="18" charset="0"/>
              </a:rPr>
              <a:t>Ritualisation </a:t>
            </a:r>
            <a:r>
              <a:rPr lang="fr-FR" dirty="0">
                <a:latin typeface="Times New Roman" pitchFamily="18" charset="0"/>
                <a:cs typeface="Times New Roman" pitchFamily="18" charset="0"/>
              </a:rPr>
              <a:t>de l’entrée en classe</a:t>
            </a:r>
            <a:r>
              <a:rPr lang="fr-FR" dirty="0" smtClean="0">
                <a:latin typeface="Times New Roman" pitchFamily="18" charset="0"/>
                <a:cs typeface="Times New Roman" pitchFamily="18" charset="0"/>
              </a:rPr>
              <a:t>. Mettre les élèves au travail, dans le calme.</a:t>
            </a:r>
          </a:p>
          <a:p>
            <a:pPr marL="285750" indent="-285750">
              <a:tabLst>
                <a:tab pos="528638" algn="l"/>
              </a:tabLst>
            </a:pPr>
            <a:endParaRPr lang="fr-FR" sz="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11859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Quels sont les </a:t>
            </a:r>
            <a:r>
              <a:rPr lang="fr-FR" dirty="0" smtClean="0"/>
              <a:t>objectifs </a:t>
            </a:r>
            <a:r>
              <a:rPr lang="fr-FR" dirty="0"/>
              <a:t>visés ?</a:t>
            </a:r>
            <a:br>
              <a:rPr lang="fr-FR" dirty="0"/>
            </a:br>
            <a:endParaRPr lang="fr-FR" dirty="0"/>
          </a:p>
        </p:txBody>
      </p:sp>
      <p:sp>
        <p:nvSpPr>
          <p:cNvPr id="5" name="ZoneTexte 4"/>
          <p:cNvSpPr txBox="1"/>
          <p:nvPr/>
        </p:nvSpPr>
        <p:spPr>
          <a:xfrm>
            <a:off x="1142976" y="2357430"/>
            <a:ext cx="7000924" cy="1723549"/>
          </a:xfrm>
          <a:prstGeom prst="rect">
            <a:avLst/>
          </a:prstGeom>
          <a:noFill/>
        </p:spPr>
        <p:txBody>
          <a:bodyPr wrap="square" rtlCol="0">
            <a:spAutoFit/>
          </a:bodyPr>
          <a:lstStyle/>
          <a:p>
            <a:pPr marL="442913" indent="-442913">
              <a:buFont typeface="Wingdings" charset="2"/>
              <a:buChar char="Ø"/>
              <a:tabLst>
                <a:tab pos="442913" algn="l"/>
              </a:tabLst>
            </a:pPr>
            <a:r>
              <a:rPr lang="fr-FR" dirty="0" smtClean="0">
                <a:latin typeface="Times New Roman" pitchFamily="18" charset="0"/>
                <a:cs typeface="Times New Roman" pitchFamily="18" charset="0"/>
              </a:rPr>
              <a:t>Ritualisation </a:t>
            </a:r>
            <a:r>
              <a:rPr lang="fr-FR" dirty="0">
                <a:latin typeface="Times New Roman" pitchFamily="18" charset="0"/>
                <a:cs typeface="Times New Roman" pitchFamily="18" charset="0"/>
              </a:rPr>
              <a:t>de l’entrée en classe</a:t>
            </a:r>
            <a:r>
              <a:rPr lang="fr-FR" dirty="0" smtClean="0">
                <a:latin typeface="Times New Roman" pitchFamily="18" charset="0"/>
                <a:cs typeface="Times New Roman" pitchFamily="18" charset="0"/>
              </a:rPr>
              <a:t>. Mettre les élèves au travail, dans le calme.</a:t>
            </a:r>
          </a:p>
          <a:p>
            <a:pPr marL="285750" indent="-285750">
              <a:tabLst>
                <a:tab pos="528638" algn="l"/>
              </a:tabLst>
            </a:pPr>
            <a:endParaRPr lang="fr-FR" sz="800" dirty="0" smtClean="0">
              <a:latin typeface="Times New Roman" pitchFamily="18" charset="0"/>
              <a:cs typeface="Times New Roman" pitchFamily="18" charset="0"/>
            </a:endParaRPr>
          </a:p>
          <a:p>
            <a:pPr marL="442913" indent="-431800">
              <a:buFont typeface="Wingdings" charset="2"/>
              <a:buChar char="Ø"/>
            </a:pPr>
            <a:r>
              <a:rPr lang="fr-FR" dirty="0" smtClean="0">
                <a:latin typeface="Times New Roman" pitchFamily="18" charset="0"/>
                <a:cs typeface="Times New Roman" pitchFamily="18" charset="0"/>
              </a:rPr>
              <a:t>Permettre aux élèves de gagner en confiance : les automatismes rassurent, libèrent la mémoire pour se concentrer sur le concept nouveau en cours d’acquisition.</a:t>
            </a:r>
          </a:p>
          <a:p>
            <a:pPr marL="541338" indent="-530225"/>
            <a:endParaRPr lang="fr-FR" sz="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11859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Quels sont les </a:t>
            </a:r>
            <a:r>
              <a:rPr lang="fr-FR" dirty="0" smtClean="0"/>
              <a:t>objectifs </a:t>
            </a:r>
            <a:r>
              <a:rPr lang="fr-FR" dirty="0"/>
              <a:t>visés ?</a:t>
            </a:r>
            <a:br>
              <a:rPr lang="fr-FR" dirty="0"/>
            </a:br>
            <a:endParaRPr lang="fr-FR" dirty="0"/>
          </a:p>
        </p:txBody>
      </p:sp>
      <p:sp>
        <p:nvSpPr>
          <p:cNvPr id="5" name="ZoneTexte 4"/>
          <p:cNvSpPr txBox="1"/>
          <p:nvPr/>
        </p:nvSpPr>
        <p:spPr>
          <a:xfrm>
            <a:off x="1142976" y="2357430"/>
            <a:ext cx="7000924" cy="3231654"/>
          </a:xfrm>
          <a:prstGeom prst="rect">
            <a:avLst/>
          </a:prstGeom>
          <a:noFill/>
        </p:spPr>
        <p:txBody>
          <a:bodyPr wrap="square" rtlCol="0">
            <a:spAutoFit/>
          </a:bodyPr>
          <a:lstStyle/>
          <a:p>
            <a:pPr marL="442913" indent="-442913">
              <a:buFont typeface="Wingdings" charset="2"/>
              <a:buChar char="Ø"/>
              <a:tabLst>
                <a:tab pos="442913" algn="l"/>
              </a:tabLst>
            </a:pPr>
            <a:r>
              <a:rPr lang="fr-FR" dirty="0" smtClean="0">
                <a:latin typeface="Times New Roman" pitchFamily="18" charset="0"/>
                <a:cs typeface="Times New Roman" pitchFamily="18" charset="0"/>
              </a:rPr>
              <a:t>Ritualisation </a:t>
            </a:r>
            <a:r>
              <a:rPr lang="fr-FR" dirty="0">
                <a:latin typeface="Times New Roman" pitchFamily="18" charset="0"/>
                <a:cs typeface="Times New Roman" pitchFamily="18" charset="0"/>
              </a:rPr>
              <a:t>de l’entrée en classe</a:t>
            </a:r>
            <a:r>
              <a:rPr lang="fr-FR" dirty="0" smtClean="0">
                <a:latin typeface="Times New Roman" pitchFamily="18" charset="0"/>
                <a:cs typeface="Times New Roman" pitchFamily="18" charset="0"/>
              </a:rPr>
              <a:t>. Mettre les élèves au travail, dans le calme.</a:t>
            </a:r>
          </a:p>
          <a:p>
            <a:pPr marL="285750" indent="-285750">
              <a:tabLst>
                <a:tab pos="528638" algn="l"/>
              </a:tabLst>
            </a:pPr>
            <a:endParaRPr lang="fr-FR" sz="800" dirty="0" smtClean="0">
              <a:latin typeface="Times New Roman" pitchFamily="18" charset="0"/>
              <a:cs typeface="Times New Roman" pitchFamily="18" charset="0"/>
            </a:endParaRPr>
          </a:p>
          <a:p>
            <a:pPr marL="442913" indent="-431800">
              <a:buFont typeface="Wingdings" charset="2"/>
              <a:buChar char="Ø"/>
            </a:pPr>
            <a:r>
              <a:rPr lang="fr-FR" dirty="0" smtClean="0">
                <a:latin typeface="Times New Roman" pitchFamily="18" charset="0"/>
                <a:cs typeface="Times New Roman" pitchFamily="18" charset="0"/>
              </a:rPr>
              <a:t>Permettre aux élèves de gagner en confiance : les automatismes rassurent, libèrent la mémoire pour se concentrer sur le concept nouveau en cours d’acquisition.</a:t>
            </a:r>
          </a:p>
          <a:p>
            <a:pPr marL="541338" indent="-530225"/>
            <a:endParaRPr lang="fr-FR" sz="800" dirty="0" smtClean="0">
              <a:latin typeface="Times New Roman" pitchFamily="18" charset="0"/>
              <a:cs typeface="Times New Roman" pitchFamily="18" charset="0"/>
            </a:endParaRPr>
          </a:p>
          <a:p>
            <a:pPr marL="442913" indent="-431800">
              <a:buFont typeface="Wingdings" charset="2"/>
              <a:buChar char="Ø"/>
            </a:pPr>
            <a:r>
              <a:rPr lang="fr-FR" dirty="0" smtClean="0">
                <a:latin typeface="Times New Roman" pitchFamily="18" charset="0"/>
                <a:cs typeface="Times New Roman" pitchFamily="18" charset="0"/>
              </a:rPr>
              <a:t>Gagner du temps par le travail des automatismes en anticipant les difficultés : prévoir une progression des automatismes/activités mentales en fonction de la progression des séquences.</a:t>
            </a:r>
          </a:p>
          <a:p>
            <a:pPr marL="442913" indent="-431800">
              <a:buFont typeface="Wingdings" charset="2"/>
              <a:buChar char="Ø"/>
            </a:pPr>
            <a:endParaRPr lang="fr-FR" sz="800" dirty="0" smtClean="0">
              <a:latin typeface="Times New Roman" pitchFamily="18" charset="0"/>
              <a:cs typeface="Times New Roman" pitchFamily="18" charset="0"/>
            </a:endParaRPr>
          </a:p>
          <a:p>
            <a:pPr marL="442913" indent="-431800"/>
            <a:r>
              <a:rPr lang="fr-FR" dirty="0" smtClean="0">
                <a:latin typeface="Times New Roman" pitchFamily="18" charset="0"/>
                <a:cs typeface="Times New Roman" pitchFamily="18" charset="0"/>
              </a:rPr>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111859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Quels sont les </a:t>
            </a:r>
            <a:r>
              <a:rPr lang="fr-FR" dirty="0" smtClean="0"/>
              <a:t>objectifs </a:t>
            </a:r>
            <a:r>
              <a:rPr lang="fr-FR" dirty="0"/>
              <a:t>visés ?</a:t>
            </a:r>
            <a:br>
              <a:rPr lang="fr-FR" dirty="0"/>
            </a:br>
            <a:endParaRPr lang="fr-FR" dirty="0"/>
          </a:p>
        </p:txBody>
      </p:sp>
      <p:sp>
        <p:nvSpPr>
          <p:cNvPr id="5" name="ZoneTexte 4"/>
          <p:cNvSpPr txBox="1"/>
          <p:nvPr/>
        </p:nvSpPr>
        <p:spPr>
          <a:xfrm>
            <a:off x="1142976" y="2357430"/>
            <a:ext cx="7000924" cy="3077766"/>
          </a:xfrm>
          <a:prstGeom prst="rect">
            <a:avLst/>
          </a:prstGeom>
          <a:noFill/>
        </p:spPr>
        <p:txBody>
          <a:bodyPr wrap="square" rtlCol="0">
            <a:spAutoFit/>
          </a:bodyPr>
          <a:lstStyle/>
          <a:p>
            <a:pPr marL="442913" indent="-442913">
              <a:buFont typeface="Wingdings" charset="2"/>
              <a:buChar char="Ø"/>
              <a:tabLst>
                <a:tab pos="442913" algn="l"/>
              </a:tabLst>
            </a:pPr>
            <a:r>
              <a:rPr lang="fr-FR" dirty="0" smtClean="0">
                <a:latin typeface="Times New Roman" pitchFamily="18" charset="0"/>
                <a:cs typeface="Times New Roman" pitchFamily="18" charset="0"/>
              </a:rPr>
              <a:t>Ritualisation </a:t>
            </a:r>
            <a:r>
              <a:rPr lang="fr-FR" dirty="0">
                <a:latin typeface="Times New Roman" pitchFamily="18" charset="0"/>
                <a:cs typeface="Times New Roman" pitchFamily="18" charset="0"/>
              </a:rPr>
              <a:t>de l’entrée en classe</a:t>
            </a:r>
            <a:r>
              <a:rPr lang="fr-FR" dirty="0" smtClean="0">
                <a:latin typeface="Times New Roman" pitchFamily="18" charset="0"/>
                <a:cs typeface="Times New Roman" pitchFamily="18" charset="0"/>
              </a:rPr>
              <a:t>. Mettre les élèves au travail, dans le calme.</a:t>
            </a:r>
          </a:p>
          <a:p>
            <a:pPr marL="285750" indent="-285750">
              <a:tabLst>
                <a:tab pos="528638" algn="l"/>
              </a:tabLst>
            </a:pPr>
            <a:endParaRPr lang="fr-FR" sz="800" dirty="0" smtClean="0">
              <a:latin typeface="Times New Roman" pitchFamily="18" charset="0"/>
              <a:cs typeface="Times New Roman" pitchFamily="18" charset="0"/>
            </a:endParaRPr>
          </a:p>
          <a:p>
            <a:pPr marL="442913" indent="-431800">
              <a:buFont typeface="Wingdings" charset="2"/>
              <a:buChar char="Ø"/>
            </a:pPr>
            <a:r>
              <a:rPr lang="fr-FR" dirty="0" smtClean="0">
                <a:latin typeface="Times New Roman" pitchFamily="18" charset="0"/>
                <a:cs typeface="Times New Roman" pitchFamily="18" charset="0"/>
              </a:rPr>
              <a:t>Permettre aux élèves de gagner en confiance : les automatismes rassurent, libèrent la mémoire pour se concentrer sur le concept nouveau en cours d’acquisition.</a:t>
            </a:r>
          </a:p>
          <a:p>
            <a:pPr marL="541338" indent="-530225"/>
            <a:endParaRPr lang="fr-FR" sz="800" dirty="0" smtClean="0">
              <a:latin typeface="Times New Roman" pitchFamily="18" charset="0"/>
              <a:cs typeface="Times New Roman" pitchFamily="18" charset="0"/>
            </a:endParaRPr>
          </a:p>
          <a:p>
            <a:pPr marL="442913" indent="-431800">
              <a:buFont typeface="Wingdings" charset="2"/>
              <a:buChar char="Ø"/>
            </a:pPr>
            <a:r>
              <a:rPr lang="fr-FR" dirty="0" smtClean="0">
                <a:latin typeface="Times New Roman" pitchFamily="18" charset="0"/>
                <a:cs typeface="Times New Roman" pitchFamily="18" charset="0"/>
              </a:rPr>
              <a:t>Gagner du temps par le travail des automatismes en anticipant les difficultés : prévoir une progression des automatismes/activités mentales en fonction de la progression des séquences.</a:t>
            </a:r>
          </a:p>
          <a:p>
            <a:pPr marL="442913" indent="-431800">
              <a:buFont typeface="Wingdings" charset="2"/>
              <a:buChar char="Ø"/>
            </a:pPr>
            <a:endParaRPr lang="fr-FR" sz="800" dirty="0" smtClean="0">
              <a:latin typeface="Times New Roman" pitchFamily="18" charset="0"/>
              <a:cs typeface="Times New Roman" pitchFamily="18" charset="0"/>
            </a:endParaRPr>
          </a:p>
          <a:p>
            <a:pPr marL="442913" indent="-431800">
              <a:buFont typeface="Wingdings" charset="2"/>
              <a:buChar char="Ø"/>
            </a:pPr>
            <a:r>
              <a:rPr lang="fr-FR" dirty="0" smtClean="0">
                <a:latin typeface="Times New Roman" pitchFamily="18" charset="0"/>
                <a:cs typeface="Times New Roman" pitchFamily="18" charset="0"/>
              </a:rPr>
              <a:t>Progrès des élèves dans l’acquisition de savoir-faire et procédures.</a:t>
            </a:r>
          </a:p>
          <a:p>
            <a:pPr marL="442913" indent="-442913">
              <a:tabLst>
                <a:tab pos="393700" algn="l"/>
              </a:tabLst>
            </a:pPr>
            <a:endParaRPr lang="fr-FR" sz="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11859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Quels sont les </a:t>
            </a:r>
            <a:r>
              <a:rPr lang="fr-FR" dirty="0" smtClean="0"/>
              <a:t>objectifs </a:t>
            </a:r>
            <a:r>
              <a:rPr lang="fr-FR" dirty="0"/>
              <a:t>visés ?</a:t>
            </a:r>
            <a:br>
              <a:rPr lang="fr-FR" dirty="0"/>
            </a:br>
            <a:endParaRPr lang="fr-FR" dirty="0"/>
          </a:p>
        </p:txBody>
      </p:sp>
      <p:sp>
        <p:nvSpPr>
          <p:cNvPr id="5" name="ZoneTexte 4"/>
          <p:cNvSpPr txBox="1"/>
          <p:nvPr/>
        </p:nvSpPr>
        <p:spPr>
          <a:xfrm>
            <a:off x="1142976" y="2357430"/>
            <a:ext cx="7000924" cy="3631763"/>
          </a:xfrm>
          <a:prstGeom prst="rect">
            <a:avLst/>
          </a:prstGeom>
          <a:noFill/>
        </p:spPr>
        <p:txBody>
          <a:bodyPr wrap="square" rtlCol="0">
            <a:spAutoFit/>
          </a:bodyPr>
          <a:lstStyle/>
          <a:p>
            <a:pPr marL="442913" indent="-442913">
              <a:buFont typeface="Wingdings" charset="2"/>
              <a:buChar char="Ø"/>
              <a:tabLst>
                <a:tab pos="442913" algn="l"/>
              </a:tabLst>
            </a:pPr>
            <a:r>
              <a:rPr lang="fr-FR" dirty="0" smtClean="0">
                <a:latin typeface="Times New Roman" pitchFamily="18" charset="0"/>
                <a:cs typeface="Times New Roman" pitchFamily="18" charset="0"/>
              </a:rPr>
              <a:t>Ritualisation </a:t>
            </a:r>
            <a:r>
              <a:rPr lang="fr-FR" dirty="0">
                <a:latin typeface="Times New Roman" pitchFamily="18" charset="0"/>
                <a:cs typeface="Times New Roman" pitchFamily="18" charset="0"/>
              </a:rPr>
              <a:t>de l’entrée en classe</a:t>
            </a:r>
            <a:r>
              <a:rPr lang="fr-FR" dirty="0" smtClean="0">
                <a:latin typeface="Times New Roman" pitchFamily="18" charset="0"/>
                <a:cs typeface="Times New Roman" pitchFamily="18" charset="0"/>
              </a:rPr>
              <a:t>. Mettre les élèves au travail, dans le calme.</a:t>
            </a:r>
          </a:p>
          <a:p>
            <a:pPr marL="285750" indent="-285750">
              <a:tabLst>
                <a:tab pos="528638" algn="l"/>
              </a:tabLst>
            </a:pPr>
            <a:endParaRPr lang="fr-FR" sz="800" dirty="0" smtClean="0">
              <a:latin typeface="Times New Roman" pitchFamily="18" charset="0"/>
              <a:cs typeface="Times New Roman" pitchFamily="18" charset="0"/>
            </a:endParaRPr>
          </a:p>
          <a:p>
            <a:pPr marL="442913" indent="-431800">
              <a:buFont typeface="Wingdings" charset="2"/>
              <a:buChar char="Ø"/>
            </a:pPr>
            <a:r>
              <a:rPr lang="fr-FR" dirty="0" smtClean="0">
                <a:latin typeface="Times New Roman" pitchFamily="18" charset="0"/>
                <a:cs typeface="Times New Roman" pitchFamily="18" charset="0"/>
              </a:rPr>
              <a:t>Permettre aux élèves de gagner en confiance : les automatismes rassurent, libèrent la mémoire pour se concentrer sur le concept nouveau en cours d’acquisition.</a:t>
            </a:r>
          </a:p>
          <a:p>
            <a:pPr marL="541338" indent="-530225"/>
            <a:endParaRPr lang="fr-FR" sz="800" dirty="0" smtClean="0">
              <a:latin typeface="Times New Roman" pitchFamily="18" charset="0"/>
              <a:cs typeface="Times New Roman" pitchFamily="18" charset="0"/>
            </a:endParaRPr>
          </a:p>
          <a:p>
            <a:pPr marL="442913" indent="-431800">
              <a:buFont typeface="Wingdings" charset="2"/>
              <a:buChar char="Ø"/>
            </a:pPr>
            <a:r>
              <a:rPr lang="fr-FR" dirty="0" smtClean="0">
                <a:latin typeface="Times New Roman" pitchFamily="18" charset="0"/>
                <a:cs typeface="Times New Roman" pitchFamily="18" charset="0"/>
              </a:rPr>
              <a:t>Gagner du temps par le travail des automatismes en anticipant les difficultés : prévoir une progression des automatismes/activités mentales en fonction de la progression des séquences.</a:t>
            </a:r>
          </a:p>
          <a:p>
            <a:pPr marL="442913" indent="-431800">
              <a:buFont typeface="Wingdings" charset="2"/>
              <a:buChar char="Ø"/>
            </a:pPr>
            <a:endParaRPr lang="fr-FR" sz="800" dirty="0" smtClean="0">
              <a:latin typeface="Times New Roman" pitchFamily="18" charset="0"/>
              <a:cs typeface="Times New Roman" pitchFamily="18" charset="0"/>
            </a:endParaRPr>
          </a:p>
          <a:p>
            <a:pPr marL="442913" indent="-431800">
              <a:buFont typeface="Wingdings" charset="2"/>
              <a:buChar char="Ø"/>
            </a:pPr>
            <a:r>
              <a:rPr lang="fr-FR" dirty="0" smtClean="0">
                <a:latin typeface="Times New Roman" pitchFamily="18" charset="0"/>
                <a:cs typeface="Times New Roman" pitchFamily="18" charset="0"/>
              </a:rPr>
              <a:t>Progrès des élèves dans l’acquisition de savoir-faire et procédures.</a:t>
            </a:r>
          </a:p>
          <a:p>
            <a:pPr marL="442913" indent="-442913">
              <a:tabLst>
                <a:tab pos="393700" algn="l"/>
              </a:tabLst>
            </a:pPr>
            <a:endParaRPr lang="fr-FR" sz="800" dirty="0" smtClean="0">
              <a:latin typeface="Times New Roman" pitchFamily="18" charset="0"/>
              <a:cs typeface="Times New Roman" pitchFamily="18" charset="0"/>
            </a:endParaRPr>
          </a:p>
          <a:p>
            <a:pPr marL="442913" indent="-442913">
              <a:buFont typeface="Wingdings" charset="2"/>
              <a:buChar char="Ø"/>
              <a:tabLst>
                <a:tab pos="393700" algn="l"/>
              </a:tabLst>
            </a:pPr>
            <a:r>
              <a:rPr lang="fr-FR" dirty="0" smtClean="0">
                <a:latin typeface="Times New Roman" pitchFamily="18" charset="0"/>
                <a:cs typeface="Times New Roman" pitchFamily="18" charset="0"/>
              </a:rPr>
              <a:t>Permettre une différenciation. </a:t>
            </a:r>
            <a:br>
              <a:rPr lang="fr-FR" dirty="0" smtClean="0">
                <a:latin typeface="Times New Roman" pitchFamily="18" charset="0"/>
                <a:cs typeface="Times New Roman" pitchFamily="18" charset="0"/>
              </a:rPr>
            </a:b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111859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132856"/>
            <a:ext cx="7488832" cy="2592288"/>
          </a:xfrm>
          <a:solidFill>
            <a:srgbClr val="92D050"/>
          </a:solidFill>
        </p:spPr>
        <p:txBody>
          <a:bodyPr/>
          <a:lstStyle/>
          <a:p>
            <a:r>
              <a:rPr lang="fr-FR" dirty="0" smtClean="0"/>
              <a:t/>
            </a:r>
            <a:br>
              <a:rPr lang="fr-FR" dirty="0" smtClean="0"/>
            </a:br>
            <a:r>
              <a:rPr lang="fr-FR" dirty="0" smtClean="0"/>
              <a:t>Les écueils et dérives possibles</a:t>
            </a:r>
            <a:br>
              <a:rPr lang="fr-FR" dirty="0" smtClean="0"/>
            </a:b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smtClean="0"/>
              <a:t>Les écueils et dérives possibles</a:t>
            </a:r>
            <a:r>
              <a:rPr lang="fr-FR" dirty="0"/>
              <a:t/>
            </a:r>
            <a:br>
              <a:rPr lang="fr-FR" dirty="0"/>
            </a:br>
            <a:endParaRPr lang="fr-FR" dirty="0"/>
          </a:p>
        </p:txBody>
      </p:sp>
      <p:sp>
        <p:nvSpPr>
          <p:cNvPr id="5" name="ZoneTexte 4"/>
          <p:cNvSpPr txBox="1"/>
          <p:nvPr/>
        </p:nvSpPr>
        <p:spPr>
          <a:xfrm>
            <a:off x="1142976" y="2357430"/>
            <a:ext cx="7000924" cy="2739211"/>
          </a:xfrm>
          <a:prstGeom prst="rect">
            <a:avLst/>
          </a:prstGeom>
          <a:noFill/>
        </p:spPr>
        <p:txBody>
          <a:bodyPr wrap="square" rtlCol="0">
            <a:spAutoFit/>
          </a:bodyPr>
          <a:lstStyle/>
          <a:p>
            <a:pPr marL="285750" indent="-285750">
              <a:tabLst>
                <a:tab pos="528638" algn="l"/>
              </a:tabLst>
            </a:pPr>
            <a:endParaRPr lang="fr-FR" sz="2000" dirty="0" smtClean="0">
              <a:latin typeface="Times New Roman" pitchFamily="18" charset="0"/>
              <a:cs typeface="Times New Roman" pitchFamily="18" charset="0"/>
            </a:endParaRPr>
          </a:p>
          <a:p>
            <a:pPr marL="285750" indent="-285750">
              <a:buFont typeface="Wingdings" charset="2"/>
              <a:buChar char="Ø"/>
              <a:tabLst>
                <a:tab pos="528638" algn="l"/>
              </a:tabLst>
            </a:pPr>
            <a:r>
              <a:rPr lang="fr-FR" sz="2000" dirty="0" smtClean="0">
                <a:latin typeface="Times New Roman" pitchFamily="18" charset="0"/>
                <a:cs typeface="Times New Roman" pitchFamily="18" charset="0"/>
              </a:rPr>
              <a:t>  Durée inadaptée.</a:t>
            </a:r>
          </a:p>
          <a:p>
            <a:pPr marL="285750" indent="-285750">
              <a:buFont typeface="Wingdings" charset="2"/>
              <a:buChar char="Ø"/>
              <a:tabLst>
                <a:tab pos="528638" algn="l"/>
              </a:tabLst>
            </a:pPr>
            <a:endParaRPr lang="fr-FR" sz="2000" dirty="0" smtClean="0">
              <a:latin typeface="Times New Roman" pitchFamily="18" charset="0"/>
              <a:cs typeface="Times New Roman" pitchFamily="18" charset="0"/>
            </a:endParaRPr>
          </a:p>
          <a:p>
            <a:pPr marL="285750" indent="-285750">
              <a:tabLst>
                <a:tab pos="528638" algn="l"/>
              </a:tabLst>
            </a:pP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111859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smtClean="0"/>
              <a:t>Les écueils et dérives possibles</a:t>
            </a:r>
            <a:r>
              <a:rPr lang="fr-FR" dirty="0"/>
              <a:t/>
            </a:r>
            <a:br>
              <a:rPr lang="fr-FR" dirty="0"/>
            </a:br>
            <a:endParaRPr lang="fr-FR" dirty="0"/>
          </a:p>
        </p:txBody>
      </p:sp>
      <p:sp>
        <p:nvSpPr>
          <p:cNvPr id="5" name="ZoneTexte 4"/>
          <p:cNvSpPr txBox="1"/>
          <p:nvPr/>
        </p:nvSpPr>
        <p:spPr>
          <a:xfrm>
            <a:off x="1142976" y="2357430"/>
            <a:ext cx="7000924" cy="3231654"/>
          </a:xfrm>
          <a:prstGeom prst="rect">
            <a:avLst/>
          </a:prstGeom>
          <a:noFill/>
        </p:spPr>
        <p:txBody>
          <a:bodyPr wrap="square" rtlCol="0">
            <a:spAutoFit/>
          </a:bodyPr>
          <a:lstStyle/>
          <a:p>
            <a:pPr marL="285750" indent="-285750">
              <a:tabLst>
                <a:tab pos="528638" algn="l"/>
              </a:tabLst>
            </a:pPr>
            <a:endParaRPr lang="fr-FR" sz="2000" dirty="0" smtClean="0">
              <a:latin typeface="Times New Roman" pitchFamily="18" charset="0"/>
              <a:cs typeface="Times New Roman" pitchFamily="18" charset="0"/>
            </a:endParaRPr>
          </a:p>
          <a:p>
            <a:pPr marL="285750" indent="-285750">
              <a:buFont typeface="Wingdings" charset="2"/>
              <a:buChar char="Ø"/>
              <a:tabLst>
                <a:tab pos="528638" algn="l"/>
              </a:tabLst>
            </a:pPr>
            <a:r>
              <a:rPr lang="fr-FR" sz="2000" dirty="0" smtClean="0">
                <a:latin typeface="Times New Roman" pitchFamily="18" charset="0"/>
                <a:cs typeface="Times New Roman" pitchFamily="18" charset="0"/>
              </a:rPr>
              <a:t>  Durée inadaptée.</a:t>
            </a:r>
          </a:p>
          <a:p>
            <a:pPr marL="285750" indent="-285750">
              <a:buFont typeface="Wingdings" charset="2"/>
              <a:buChar char="Ø"/>
              <a:tabLst>
                <a:tab pos="528638" algn="l"/>
              </a:tabLst>
            </a:pPr>
            <a:endParaRPr lang="fr-FR" sz="2000" dirty="0" smtClean="0">
              <a:latin typeface="Times New Roman" pitchFamily="18" charset="0"/>
              <a:cs typeface="Times New Roman" pitchFamily="18" charset="0"/>
            </a:endParaRPr>
          </a:p>
          <a:p>
            <a:pPr marL="285750" indent="-285750">
              <a:tabLst>
                <a:tab pos="528638" algn="l"/>
              </a:tabLst>
            </a:pPr>
            <a:endParaRPr lang="fr-FR" sz="2000" dirty="0" smtClean="0">
              <a:latin typeface="Times New Roman" pitchFamily="18" charset="0"/>
              <a:cs typeface="Times New Roman" pitchFamily="18" charset="0"/>
            </a:endParaRPr>
          </a:p>
          <a:p>
            <a:pPr marL="285750" indent="-285750">
              <a:buFont typeface="Wingdings" charset="2"/>
              <a:buChar char="Ø"/>
              <a:tabLst>
                <a:tab pos="534988" algn="l"/>
              </a:tabLst>
            </a:pPr>
            <a:r>
              <a:rPr lang="fr-FR" sz="2000" dirty="0" smtClean="0">
                <a:latin typeface="Times New Roman" pitchFamily="18" charset="0"/>
                <a:cs typeface="Times New Roman" pitchFamily="18" charset="0"/>
              </a:rPr>
              <a:t>   Manque de variété</a:t>
            </a:r>
          </a:p>
          <a:p>
            <a:pPr marL="285750" indent="-285750">
              <a:tabLst>
                <a:tab pos="528638" algn="l"/>
              </a:tabLst>
            </a:pPr>
            <a:endParaRPr lang="fr-FR" sz="2000" dirty="0" smtClean="0">
              <a:latin typeface="Times New Roman" pitchFamily="18" charset="0"/>
              <a:cs typeface="Times New Roman" pitchFamily="18" charset="0"/>
            </a:endParaRPr>
          </a:p>
          <a:p>
            <a:pPr marL="285750" indent="-285750">
              <a:tabLst>
                <a:tab pos="528638" algn="l"/>
              </a:tabLst>
            </a:pP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111859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00000" y="1080000"/>
            <a:ext cx="7380000" cy="634488"/>
          </a:xfrm>
          <a:solidFill>
            <a:schemeClr val="accent6">
              <a:lumMod val="40000"/>
              <a:lumOff val="60000"/>
            </a:schemeClr>
          </a:solidFill>
        </p:spPr>
        <p:txBody>
          <a:bodyPr>
            <a:normAutofit/>
          </a:bodyPr>
          <a:lstStyle/>
          <a:p>
            <a:pPr marL="571500" indent="-571500" algn="l">
              <a:buFont typeface="Wingdings" charset="2"/>
              <a:buChar char="Ø"/>
            </a:pPr>
            <a:r>
              <a:rPr lang="fr-FR" sz="2800" dirty="0" smtClean="0"/>
              <a:t>En maternelle et au primaire</a:t>
            </a:r>
            <a:endParaRPr lang="fr-FR" sz="2800" dirty="0"/>
          </a:p>
        </p:txBody>
      </p:sp>
      <p:sp>
        <p:nvSpPr>
          <p:cNvPr id="3" name="Titre 1"/>
          <p:cNvSpPr txBox="1">
            <a:spLocks/>
          </p:cNvSpPr>
          <p:nvPr/>
        </p:nvSpPr>
        <p:spPr>
          <a:xfrm>
            <a:off x="928662" y="2428868"/>
            <a:ext cx="7380000" cy="634488"/>
          </a:xfrm>
          <a:prstGeom prst="rect">
            <a:avLst/>
          </a:prstGeom>
          <a:solidFill>
            <a:schemeClr val="accent6">
              <a:lumMod val="40000"/>
              <a:lumOff val="60000"/>
            </a:schemeClr>
          </a:solidFill>
          <a:effectLst/>
        </p:spPr>
        <p:txBody>
          <a:bodyPr vert="horz" lIns="91440" tIns="45720" rIns="91440" bIns="45720" rtlCol="0" anchor="ctr">
            <a:normAutofit/>
          </a:bodyPr>
          <a:lstStyle/>
          <a:p>
            <a:pPr marL="571500" marR="0" lvl="0" indent="-571500" algn="l" defTabSz="457200" rtl="0" eaLnBrk="1" fontAlgn="auto" latinLnBrk="0" hangingPunct="1">
              <a:lnSpc>
                <a:spcPct val="100000"/>
              </a:lnSpc>
              <a:spcBef>
                <a:spcPct val="0"/>
              </a:spcBef>
              <a:spcAft>
                <a:spcPts val="0"/>
              </a:spcAft>
              <a:buClrTx/>
              <a:buSzTx/>
              <a:buFont typeface="Wingdings" charset="2"/>
              <a:buChar char="Ø"/>
              <a:tabLst/>
              <a:defRPr/>
            </a:pPr>
            <a:r>
              <a:rPr kumimoji="0" lang="fr-FR" sz="28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Au collège</a:t>
            </a:r>
            <a:endParaRPr kumimoji="0" lang="fr-FR" sz="28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smtClean="0"/>
              <a:t>Les écueils et dérives possibles</a:t>
            </a:r>
            <a:r>
              <a:rPr lang="fr-FR" dirty="0"/>
              <a:t/>
            </a:r>
            <a:br>
              <a:rPr lang="fr-FR" dirty="0"/>
            </a:br>
            <a:endParaRPr lang="fr-FR" dirty="0"/>
          </a:p>
        </p:txBody>
      </p:sp>
      <p:sp>
        <p:nvSpPr>
          <p:cNvPr id="5" name="ZoneTexte 4"/>
          <p:cNvSpPr txBox="1"/>
          <p:nvPr/>
        </p:nvSpPr>
        <p:spPr>
          <a:xfrm>
            <a:off x="1142976" y="2357430"/>
            <a:ext cx="7000924" cy="4278094"/>
          </a:xfrm>
          <a:prstGeom prst="rect">
            <a:avLst/>
          </a:prstGeom>
          <a:noFill/>
        </p:spPr>
        <p:txBody>
          <a:bodyPr wrap="square" rtlCol="0">
            <a:spAutoFit/>
          </a:bodyPr>
          <a:lstStyle/>
          <a:p>
            <a:pPr marL="285750" indent="-285750">
              <a:tabLst>
                <a:tab pos="528638" algn="l"/>
              </a:tabLst>
            </a:pPr>
            <a:endParaRPr lang="fr-FR" sz="2000" dirty="0" smtClean="0">
              <a:latin typeface="Times New Roman" pitchFamily="18" charset="0"/>
              <a:cs typeface="Times New Roman" pitchFamily="18" charset="0"/>
            </a:endParaRPr>
          </a:p>
          <a:p>
            <a:pPr marL="285750" indent="-285750">
              <a:buFont typeface="Wingdings" charset="2"/>
              <a:buChar char="Ø"/>
              <a:tabLst>
                <a:tab pos="528638" algn="l"/>
              </a:tabLst>
            </a:pPr>
            <a:r>
              <a:rPr lang="fr-FR" sz="2000" dirty="0" smtClean="0">
                <a:latin typeface="Times New Roman" pitchFamily="18" charset="0"/>
                <a:cs typeface="Times New Roman" pitchFamily="18" charset="0"/>
              </a:rPr>
              <a:t>  Durée inadaptée.</a:t>
            </a:r>
          </a:p>
          <a:p>
            <a:pPr marL="285750" indent="-285750">
              <a:buFont typeface="Wingdings" charset="2"/>
              <a:buChar char="Ø"/>
              <a:tabLst>
                <a:tab pos="528638" algn="l"/>
              </a:tabLst>
            </a:pPr>
            <a:endParaRPr lang="fr-FR" sz="2000" dirty="0" smtClean="0">
              <a:latin typeface="Times New Roman" pitchFamily="18" charset="0"/>
              <a:cs typeface="Times New Roman" pitchFamily="18" charset="0"/>
            </a:endParaRPr>
          </a:p>
          <a:p>
            <a:pPr marL="285750" indent="-285750">
              <a:tabLst>
                <a:tab pos="528638" algn="l"/>
              </a:tabLst>
            </a:pPr>
            <a:endParaRPr lang="fr-FR" sz="2000" dirty="0" smtClean="0">
              <a:latin typeface="Times New Roman" pitchFamily="18" charset="0"/>
              <a:cs typeface="Times New Roman" pitchFamily="18" charset="0"/>
            </a:endParaRPr>
          </a:p>
          <a:p>
            <a:pPr marL="285750" indent="-285750">
              <a:buFont typeface="Wingdings" charset="2"/>
              <a:buChar char="Ø"/>
              <a:tabLst>
                <a:tab pos="528638" algn="l"/>
              </a:tabLst>
            </a:pPr>
            <a:r>
              <a:rPr lang="fr-FR" sz="2000" dirty="0" smtClean="0">
                <a:latin typeface="Times New Roman" pitchFamily="18" charset="0"/>
                <a:cs typeface="Times New Roman" pitchFamily="18" charset="0"/>
              </a:rPr>
              <a:t>   Manque de variété</a:t>
            </a:r>
          </a:p>
          <a:p>
            <a:pPr marL="285750" indent="-285750">
              <a:tabLst>
                <a:tab pos="528638" algn="l"/>
              </a:tabLst>
            </a:pPr>
            <a:endParaRPr lang="fr-FR" sz="2000" dirty="0" smtClean="0">
              <a:latin typeface="Times New Roman" pitchFamily="18" charset="0"/>
              <a:cs typeface="Times New Roman" pitchFamily="18" charset="0"/>
            </a:endParaRPr>
          </a:p>
          <a:p>
            <a:pPr marL="285750" indent="-285750">
              <a:buFont typeface="Wingdings" charset="2"/>
              <a:buChar char="Ø"/>
              <a:tabLst>
                <a:tab pos="528638" algn="l"/>
              </a:tabLst>
            </a:pPr>
            <a:endParaRPr lang="fr-FR" sz="2000" dirty="0" smtClean="0">
              <a:latin typeface="Times New Roman" pitchFamily="18" charset="0"/>
              <a:cs typeface="Times New Roman" pitchFamily="18" charset="0"/>
            </a:endParaRPr>
          </a:p>
          <a:p>
            <a:pPr marL="360363" indent="-360363">
              <a:buFont typeface="Wingdings" charset="2"/>
              <a:buChar char="Ø"/>
              <a:tabLst>
                <a:tab pos="360363" algn="l"/>
              </a:tabLst>
            </a:pPr>
            <a:r>
              <a:rPr lang="fr-FR" sz="2000" dirty="0" smtClean="0">
                <a:latin typeface="Times New Roman" pitchFamily="18" charset="0"/>
                <a:cs typeface="Times New Roman" pitchFamily="18" charset="0"/>
              </a:rPr>
              <a:t>  Manque de planification (progressivité,  cohérence)</a:t>
            </a:r>
            <a:br>
              <a:rPr lang="fr-FR" sz="20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111859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2132856"/>
            <a:ext cx="7344816" cy="2592288"/>
          </a:xfrm>
          <a:solidFill>
            <a:srgbClr val="92D050"/>
          </a:solidFill>
        </p:spPr>
        <p:txBody>
          <a:bodyPr>
            <a:normAutofit/>
          </a:bodyPr>
          <a:lstStyle/>
          <a:p>
            <a:r>
              <a:rPr lang="fr-FR" dirty="0" smtClean="0"/>
              <a:t/>
            </a:r>
            <a:br>
              <a:rPr lang="fr-FR" dirty="0" smtClean="0"/>
            </a:br>
            <a:r>
              <a:rPr lang="fr-FR" dirty="0" smtClean="0"/>
              <a:t>Quelle trace écrite?</a:t>
            </a:r>
            <a:br>
              <a:rPr lang="fr-FR" dirty="0" smtClean="0"/>
            </a:b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Quelle trace écrite</a:t>
            </a:r>
            <a:r>
              <a:rPr lang="fr-FR" dirty="0" smtClean="0"/>
              <a:t>?</a:t>
            </a:r>
            <a:br>
              <a:rPr lang="fr-FR" dirty="0" smtClean="0"/>
            </a:br>
            <a:endParaRPr lang="fr-FR" dirty="0"/>
          </a:p>
        </p:txBody>
      </p:sp>
      <p:sp>
        <p:nvSpPr>
          <p:cNvPr id="5" name="ZoneTexte 4"/>
          <p:cNvSpPr txBox="1"/>
          <p:nvPr/>
        </p:nvSpPr>
        <p:spPr>
          <a:xfrm>
            <a:off x="1176865" y="2636912"/>
            <a:ext cx="6798735" cy="1384995"/>
          </a:xfrm>
          <a:prstGeom prst="rect">
            <a:avLst/>
          </a:prstGeom>
          <a:noFill/>
        </p:spPr>
        <p:txBody>
          <a:bodyPr wrap="square" rtlCol="0">
            <a:spAutoFit/>
          </a:bodyPr>
          <a:lstStyle/>
          <a:p>
            <a:pPr marL="285750" indent="-285750">
              <a:buFont typeface="Wingdings" charset="2"/>
              <a:buChar char="Ø"/>
              <a:tabLst>
                <a:tab pos="528638" algn="l"/>
              </a:tabLst>
            </a:pPr>
            <a:r>
              <a:rPr lang="fr-FR" sz="2800" dirty="0" smtClean="0"/>
              <a:t>  Correction </a:t>
            </a:r>
            <a:r>
              <a:rPr lang="fr-FR" sz="2800" dirty="0"/>
              <a:t>« à chaud »</a:t>
            </a:r>
            <a:r>
              <a:rPr lang="fr-FR" sz="2800" dirty="0" smtClean="0"/>
              <a:t>.</a:t>
            </a:r>
            <a:br>
              <a:rPr lang="fr-FR" sz="2800" dirty="0" smtClean="0"/>
            </a:br>
            <a:r>
              <a:rPr lang="fr-FR" sz="2800" dirty="0" smtClean="0"/>
              <a:t/>
            </a:r>
            <a:br>
              <a:rPr lang="fr-FR" sz="2800" dirty="0" smtClean="0"/>
            </a:br>
            <a:endParaRPr lang="fr-FR" sz="2800" dirty="0"/>
          </a:p>
        </p:txBody>
      </p:sp>
    </p:spTree>
    <p:extLst>
      <p:ext uri="{BB962C8B-B14F-4D97-AF65-F5344CB8AC3E}">
        <p14:creationId xmlns:p14="http://schemas.microsoft.com/office/powerpoint/2010/main" val="1941632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Quelle trace </a:t>
            </a:r>
            <a:r>
              <a:rPr lang="fr-FR" dirty="0" smtClean="0"/>
              <a:t>écrite ?</a:t>
            </a:r>
            <a:br>
              <a:rPr lang="fr-FR" dirty="0" smtClean="0"/>
            </a:br>
            <a:endParaRPr lang="fr-FR" dirty="0"/>
          </a:p>
        </p:txBody>
      </p:sp>
      <p:sp>
        <p:nvSpPr>
          <p:cNvPr id="5" name="ZoneTexte 4"/>
          <p:cNvSpPr txBox="1"/>
          <p:nvPr/>
        </p:nvSpPr>
        <p:spPr>
          <a:xfrm>
            <a:off x="1176865" y="2636912"/>
            <a:ext cx="6798735" cy="2246769"/>
          </a:xfrm>
          <a:prstGeom prst="rect">
            <a:avLst/>
          </a:prstGeom>
          <a:noFill/>
        </p:spPr>
        <p:txBody>
          <a:bodyPr wrap="square" rtlCol="0">
            <a:spAutoFit/>
          </a:bodyPr>
          <a:lstStyle/>
          <a:p>
            <a:pPr marL="285750" indent="-285750">
              <a:buFont typeface="Wingdings" charset="2"/>
              <a:buChar char="Ø"/>
              <a:tabLst>
                <a:tab pos="528638" algn="l"/>
              </a:tabLst>
            </a:pPr>
            <a:r>
              <a:rPr lang="fr-FR" sz="2800" dirty="0" smtClean="0"/>
              <a:t>  Correction </a:t>
            </a:r>
            <a:r>
              <a:rPr lang="fr-FR" sz="2800" dirty="0"/>
              <a:t>« à chaud »</a:t>
            </a:r>
            <a:r>
              <a:rPr lang="fr-FR" sz="2800" dirty="0" smtClean="0"/>
              <a:t>.</a:t>
            </a:r>
            <a:br>
              <a:rPr lang="fr-FR" sz="2800" dirty="0" smtClean="0"/>
            </a:br>
            <a:endParaRPr lang="fr-FR" sz="2800" dirty="0" smtClean="0"/>
          </a:p>
          <a:p>
            <a:pPr marL="541338" indent="-530225">
              <a:buFont typeface="Wingdings" charset="2"/>
              <a:buChar char="Ø"/>
            </a:pPr>
            <a:r>
              <a:rPr lang="fr-FR" sz="2800" dirty="0" smtClean="0"/>
              <a:t>Trace de cours.</a:t>
            </a:r>
            <a:br>
              <a:rPr lang="fr-FR" sz="2800" dirty="0" smtClean="0"/>
            </a:br>
            <a:r>
              <a:rPr lang="fr-FR" sz="2800" dirty="0" smtClean="0"/>
              <a:t/>
            </a:r>
            <a:br>
              <a:rPr lang="fr-FR" sz="2800" dirty="0" smtClean="0"/>
            </a:br>
            <a:endParaRPr lang="fr-FR" sz="2800" dirty="0"/>
          </a:p>
        </p:txBody>
      </p:sp>
    </p:spTree>
    <p:extLst>
      <p:ext uri="{BB962C8B-B14F-4D97-AF65-F5344CB8AC3E}">
        <p14:creationId xmlns:p14="http://schemas.microsoft.com/office/powerpoint/2010/main" val="113406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Quelle </a:t>
            </a:r>
            <a:r>
              <a:rPr lang="fr-FR"/>
              <a:t>trace </a:t>
            </a:r>
            <a:r>
              <a:rPr lang="fr-FR" smtClean="0"/>
              <a:t>écrite ?</a:t>
            </a:r>
            <a:r>
              <a:rPr lang="fr-FR" dirty="0" smtClean="0"/>
              <a:t/>
            </a:r>
            <a:br>
              <a:rPr lang="fr-FR" dirty="0" smtClean="0"/>
            </a:br>
            <a:endParaRPr lang="fr-FR" dirty="0"/>
          </a:p>
        </p:txBody>
      </p:sp>
      <p:sp>
        <p:nvSpPr>
          <p:cNvPr id="5" name="ZoneTexte 4"/>
          <p:cNvSpPr txBox="1"/>
          <p:nvPr/>
        </p:nvSpPr>
        <p:spPr>
          <a:xfrm>
            <a:off x="1176865" y="2636912"/>
            <a:ext cx="6798735" cy="2677656"/>
          </a:xfrm>
          <a:prstGeom prst="rect">
            <a:avLst/>
          </a:prstGeom>
          <a:noFill/>
        </p:spPr>
        <p:txBody>
          <a:bodyPr wrap="square" rtlCol="0">
            <a:spAutoFit/>
          </a:bodyPr>
          <a:lstStyle/>
          <a:p>
            <a:pPr marL="285750" indent="-285750">
              <a:buFont typeface="Wingdings" charset="2"/>
              <a:buChar char="Ø"/>
              <a:tabLst>
                <a:tab pos="528638" algn="l"/>
              </a:tabLst>
            </a:pPr>
            <a:r>
              <a:rPr lang="fr-FR" sz="2800" dirty="0" smtClean="0"/>
              <a:t>  Correction </a:t>
            </a:r>
            <a:r>
              <a:rPr lang="fr-FR" sz="2800" dirty="0"/>
              <a:t>« à chaud »</a:t>
            </a:r>
            <a:r>
              <a:rPr lang="fr-FR" sz="2800" dirty="0" smtClean="0"/>
              <a:t>.</a:t>
            </a:r>
            <a:br>
              <a:rPr lang="fr-FR" sz="2800" dirty="0" smtClean="0"/>
            </a:br>
            <a:endParaRPr lang="fr-FR" sz="2800" dirty="0" smtClean="0"/>
          </a:p>
          <a:p>
            <a:pPr marL="541338" indent="-530225">
              <a:buFont typeface="Wingdings" charset="2"/>
              <a:buChar char="Ø"/>
            </a:pPr>
            <a:r>
              <a:rPr lang="fr-FR" sz="2800" dirty="0" smtClean="0"/>
              <a:t>Trace de cours.</a:t>
            </a:r>
            <a:br>
              <a:rPr lang="fr-FR" sz="2800" dirty="0" smtClean="0"/>
            </a:br>
            <a:endParaRPr lang="fr-FR" sz="2800" dirty="0" smtClean="0"/>
          </a:p>
          <a:p>
            <a:pPr marL="492125" indent="-492125">
              <a:buFont typeface="Wingdings" charset="2"/>
              <a:buChar char="Ø"/>
              <a:tabLst>
                <a:tab pos="393700" algn="l"/>
              </a:tabLst>
            </a:pPr>
            <a:r>
              <a:rPr lang="fr-FR" sz="2800" dirty="0" smtClean="0">
                <a:hlinkClick r:id="rId2" action="ppaction://hlinksldjump"/>
              </a:rPr>
              <a:t>Carte mentale</a:t>
            </a:r>
            <a:r>
              <a:rPr lang="fr-FR" sz="2800" dirty="0" smtClean="0"/>
              <a:t>/Boîte à outils. </a:t>
            </a:r>
            <a:br>
              <a:rPr lang="fr-FR" sz="2800" dirty="0" smtClean="0"/>
            </a:br>
            <a:endParaRPr lang="fr-FR" sz="2800" dirty="0"/>
          </a:p>
        </p:txBody>
      </p:sp>
    </p:spTree>
    <p:extLst>
      <p:ext uri="{BB962C8B-B14F-4D97-AF65-F5344CB8AC3E}">
        <p14:creationId xmlns:p14="http://schemas.microsoft.com/office/powerpoint/2010/main" val="1091810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060848"/>
            <a:ext cx="7416824" cy="2592288"/>
          </a:xfrm>
          <a:solidFill>
            <a:srgbClr val="92D050"/>
          </a:solidFill>
        </p:spPr>
        <p:txBody>
          <a:bodyPr>
            <a:normAutofit/>
          </a:bodyPr>
          <a:lstStyle/>
          <a:p>
            <a:r>
              <a:rPr lang="fr-FR" dirty="0" smtClean="0"/>
              <a:t/>
            </a:r>
            <a:br>
              <a:rPr lang="fr-FR" dirty="0" smtClean="0"/>
            </a:br>
            <a:r>
              <a:rPr lang="fr-FR" dirty="0" smtClean="0"/>
              <a:t>Quelle évaluation ?</a:t>
            </a:r>
            <a:br>
              <a:rPr lang="fr-FR" dirty="0" smtClean="0"/>
            </a:b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Quelle </a:t>
            </a:r>
            <a:r>
              <a:rPr lang="fr-FR" dirty="0" smtClean="0"/>
              <a:t>évaluation ?</a:t>
            </a:r>
            <a:br>
              <a:rPr lang="fr-FR" dirty="0" smtClean="0"/>
            </a:br>
            <a:endParaRPr lang="fr-FR" dirty="0"/>
          </a:p>
        </p:txBody>
      </p:sp>
      <p:sp>
        <p:nvSpPr>
          <p:cNvPr id="5" name="ZoneTexte 4"/>
          <p:cNvSpPr txBox="1"/>
          <p:nvPr/>
        </p:nvSpPr>
        <p:spPr>
          <a:xfrm>
            <a:off x="1176865" y="2636912"/>
            <a:ext cx="6798735" cy="2677656"/>
          </a:xfrm>
          <a:prstGeom prst="rect">
            <a:avLst/>
          </a:prstGeom>
          <a:noFill/>
        </p:spPr>
        <p:txBody>
          <a:bodyPr wrap="square" rtlCol="0">
            <a:spAutoFit/>
          </a:bodyPr>
          <a:lstStyle/>
          <a:p>
            <a:pPr marL="541338" indent="-492125">
              <a:buFont typeface="Wingdings" charset="2"/>
              <a:buChar char="Ø"/>
              <a:tabLst>
                <a:tab pos="528638" algn="l"/>
              </a:tabLst>
            </a:pPr>
            <a:r>
              <a:rPr lang="fr-FR" sz="2800" dirty="0" smtClean="0"/>
              <a:t>Par </a:t>
            </a:r>
            <a:r>
              <a:rPr lang="fr-FR" sz="2800" dirty="0"/>
              <a:t>le professeur, au fil de l’année dans l’observation de l’acquisition des capacités travaillées, ou par le biais d’interrogations écrites constituées de séries de questions-flash.</a:t>
            </a:r>
            <a:br>
              <a:rPr lang="fr-FR" sz="2800" dirty="0"/>
            </a:br>
            <a:endParaRPr lang="fr-FR" sz="2800" dirty="0"/>
          </a:p>
        </p:txBody>
      </p:sp>
    </p:spTree>
    <p:extLst>
      <p:ext uri="{BB962C8B-B14F-4D97-AF65-F5344CB8AC3E}">
        <p14:creationId xmlns:p14="http://schemas.microsoft.com/office/powerpoint/2010/main" val="231297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solidFill>
            <a:srgbClr val="92D050">
              <a:alpha val="0"/>
            </a:srgbClr>
          </a:solidFill>
        </p:spPr>
        <p:txBody>
          <a:bodyPr>
            <a:normAutofit fontScale="90000"/>
          </a:bodyPr>
          <a:lstStyle/>
          <a:p>
            <a:r>
              <a:rPr lang="fr-FR" dirty="0" smtClean="0"/>
              <a:t/>
            </a:r>
            <a:br>
              <a:rPr lang="fr-FR" dirty="0" smtClean="0"/>
            </a:br>
            <a:r>
              <a:rPr lang="fr-FR" dirty="0"/>
              <a:t>Quelle </a:t>
            </a:r>
            <a:r>
              <a:rPr lang="fr-FR" dirty="0" smtClean="0"/>
              <a:t>évaluation ?</a:t>
            </a:r>
            <a:br>
              <a:rPr lang="fr-FR" dirty="0" smtClean="0"/>
            </a:br>
            <a:endParaRPr lang="fr-FR" dirty="0"/>
          </a:p>
        </p:txBody>
      </p:sp>
      <p:sp>
        <p:nvSpPr>
          <p:cNvPr id="5" name="ZoneTexte 4"/>
          <p:cNvSpPr txBox="1"/>
          <p:nvPr/>
        </p:nvSpPr>
        <p:spPr>
          <a:xfrm>
            <a:off x="1176865" y="2636912"/>
            <a:ext cx="6798735" cy="3539430"/>
          </a:xfrm>
          <a:prstGeom prst="rect">
            <a:avLst/>
          </a:prstGeom>
          <a:noFill/>
        </p:spPr>
        <p:txBody>
          <a:bodyPr wrap="square" rtlCol="0">
            <a:spAutoFit/>
          </a:bodyPr>
          <a:lstStyle/>
          <a:p>
            <a:pPr marL="541338" indent="-492125">
              <a:buFont typeface="Wingdings" charset="2"/>
              <a:buChar char="Ø"/>
              <a:tabLst>
                <a:tab pos="528638" algn="l"/>
              </a:tabLst>
            </a:pPr>
            <a:r>
              <a:rPr lang="fr-FR" sz="2800" dirty="0" smtClean="0"/>
              <a:t>Par </a:t>
            </a:r>
            <a:r>
              <a:rPr lang="fr-FR" sz="2800" dirty="0"/>
              <a:t>le professeur, au fil de l’année dans l’observation de l’acquisition des capacités travaillées, ou par le biais d’interrogations écrites constituées de séries de questions-flash.</a:t>
            </a:r>
            <a:br>
              <a:rPr lang="fr-FR" sz="2800" dirty="0"/>
            </a:br>
            <a:endParaRPr lang="fr-FR" sz="2800" dirty="0" smtClean="0"/>
          </a:p>
          <a:p>
            <a:pPr marL="541338" indent="-530225">
              <a:buFont typeface="Wingdings" charset="2"/>
              <a:buChar char="Ø"/>
            </a:pPr>
            <a:r>
              <a:rPr lang="fr-FR" sz="2800" dirty="0"/>
              <a:t>Par l’élève, en auto-évaluation par le biais </a:t>
            </a:r>
            <a:r>
              <a:rPr lang="fr-FR" sz="2800" dirty="0">
                <a:hlinkClick r:id="rId2" action="ppaction://hlinksldjump"/>
              </a:rPr>
              <a:t>d’une grille de </a:t>
            </a:r>
            <a:r>
              <a:rPr lang="fr-FR" sz="2800" dirty="0" smtClean="0">
                <a:hlinkClick r:id="rId2" action="ppaction://hlinksldjump"/>
              </a:rPr>
              <a:t>capacités</a:t>
            </a:r>
            <a:r>
              <a:rPr lang="fr-FR" sz="2800" dirty="0" smtClean="0"/>
              <a:t>.</a:t>
            </a:r>
            <a:endParaRPr lang="fr-FR" sz="2800" dirty="0"/>
          </a:p>
        </p:txBody>
      </p:sp>
    </p:spTree>
    <p:extLst>
      <p:ext uri="{BB962C8B-B14F-4D97-AF65-F5344CB8AC3E}">
        <p14:creationId xmlns:p14="http://schemas.microsoft.com/office/powerpoint/2010/main" val="1063575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988840"/>
            <a:ext cx="7488832" cy="2592288"/>
          </a:xfrm>
          <a:solidFill>
            <a:srgbClr val="92D050"/>
          </a:solidFill>
        </p:spPr>
        <p:txBody>
          <a:bodyPr>
            <a:normAutofit/>
          </a:bodyPr>
          <a:lstStyle/>
          <a:p>
            <a:r>
              <a:rPr lang="fr-FR" dirty="0" smtClean="0"/>
              <a:t/>
            </a:r>
            <a:br>
              <a:rPr lang="fr-FR" dirty="0" smtClean="0"/>
            </a:br>
            <a:r>
              <a:rPr lang="fr-FR" dirty="0" smtClean="0"/>
              <a:t>Exemples d’outils possibles</a:t>
            </a:r>
            <a:br>
              <a:rPr lang="fr-FR" dirty="0" smtClean="0"/>
            </a:b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dirty="0" smtClean="0">
                <a:effectLst>
                  <a:outerShdw blurRad="38100" dist="38100" dir="2700000" algn="tl">
                    <a:srgbClr val="000000">
                      <a:alpha val="43137"/>
                    </a:srgbClr>
                  </a:outerShdw>
                </a:effectLst>
              </a:rPr>
              <a:t>Question du jour</a:t>
            </a:r>
            <a:endParaRPr lang="fr-FR"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ZoneTexte 6"/>
              <p:cNvSpPr txBox="1"/>
              <p:nvPr/>
            </p:nvSpPr>
            <p:spPr>
              <a:xfrm>
                <a:off x="1619672" y="2852936"/>
                <a:ext cx="6147965" cy="1441164"/>
              </a:xfrm>
              <a:prstGeom prst="rect">
                <a:avLst/>
              </a:prstGeom>
              <a:noFill/>
            </p:spPr>
            <p:txBody>
              <a:bodyPr wrap="none" rtlCol="0">
                <a:spAutoFit/>
              </a:bodyPr>
              <a:lstStyle/>
              <a:p>
                <a:r>
                  <a:rPr lang="fr-FR" sz="3600" dirty="0" smtClean="0"/>
                  <a:t>Ecrire   </a:t>
                </a:r>
                <a14:m>
                  <m:oMath xmlns:m="http://schemas.openxmlformats.org/officeDocument/2006/math">
                    <m:f>
                      <m:fPr>
                        <m:ctrlPr>
                          <a:rPr lang="mr-IN" sz="3600" i="1" smtClean="0">
                            <a:latin typeface="Cambria Math" charset="0"/>
                          </a:rPr>
                        </m:ctrlPr>
                      </m:fPr>
                      <m:num>
                        <m:r>
                          <a:rPr lang="fr-FR" sz="3600" b="0" i="1" smtClean="0">
                            <a:latin typeface="Cambria Math" charset="0"/>
                          </a:rPr>
                          <m:t>1</m:t>
                        </m:r>
                      </m:num>
                      <m:den>
                        <m:r>
                          <a:rPr lang="fr-FR" sz="3600" b="0" i="1" smtClean="0">
                            <a:latin typeface="Cambria Math" charset="0"/>
                          </a:rPr>
                          <m:t>2</m:t>
                        </m:r>
                      </m:den>
                    </m:f>
                    <m:r>
                      <a:rPr lang="fr-FR" sz="3600" b="0" i="1" smtClean="0">
                        <a:latin typeface="Cambria Math" charset="0"/>
                      </a:rPr>
                      <m:t> </m:t>
                    </m:r>
                    <m:r>
                      <a:rPr lang="fr-FR" sz="3600" b="0" i="1" smtClean="0">
                        <a:latin typeface="Cambria Math" charset="0"/>
                        <a:ea typeface="Cambria Math" charset="0"/>
                        <a:cs typeface="Cambria Math" charset="0"/>
                      </a:rPr>
                      <m:t>×</m:t>
                    </m:r>
                    <m:f>
                      <m:fPr>
                        <m:ctrlPr>
                          <a:rPr lang="mr-IN" sz="3600" b="0" i="1" smtClean="0">
                            <a:latin typeface="Cambria Math" charset="0"/>
                            <a:ea typeface="Cambria Math" charset="0"/>
                            <a:cs typeface="Cambria Math" charset="0"/>
                          </a:rPr>
                        </m:ctrlPr>
                      </m:fPr>
                      <m:num>
                        <m:r>
                          <a:rPr lang="fr-FR" sz="3600" b="0" i="1" smtClean="0">
                            <a:latin typeface="Cambria Math" charset="0"/>
                            <a:ea typeface="Cambria Math" charset="0"/>
                            <a:cs typeface="Cambria Math" charset="0"/>
                          </a:rPr>
                          <m:t>2</m:t>
                        </m:r>
                      </m:num>
                      <m:den>
                        <m:r>
                          <a:rPr lang="fr-FR" sz="3600" b="0" i="1" smtClean="0">
                            <a:latin typeface="Cambria Math" charset="0"/>
                            <a:ea typeface="Cambria Math" charset="0"/>
                            <a:cs typeface="Cambria Math" charset="0"/>
                          </a:rPr>
                          <m:t>3</m:t>
                        </m:r>
                      </m:den>
                    </m:f>
                    <m:r>
                      <a:rPr lang="mr-IN" sz="3600" b="0" i="1" smtClean="0">
                        <a:latin typeface="Cambria Math" charset="0"/>
                        <a:ea typeface="Cambria Math" charset="0"/>
                        <a:cs typeface="Cambria Math" charset="0"/>
                      </a:rPr>
                      <m:t>×</m:t>
                    </m:r>
                    <m:f>
                      <m:fPr>
                        <m:ctrlPr>
                          <a:rPr lang="mr-IN" sz="3600" b="0" i="1" smtClean="0">
                            <a:latin typeface="Cambria Math" charset="0"/>
                            <a:ea typeface="Cambria Math" charset="0"/>
                            <a:cs typeface="Cambria Math" charset="0"/>
                          </a:rPr>
                        </m:ctrlPr>
                      </m:fPr>
                      <m:num>
                        <m:r>
                          <a:rPr lang="fr-FR" sz="3600" b="0" i="1" smtClean="0">
                            <a:latin typeface="Cambria Math" charset="0"/>
                            <a:ea typeface="Cambria Math" charset="0"/>
                            <a:cs typeface="Cambria Math" charset="0"/>
                          </a:rPr>
                          <m:t>3</m:t>
                        </m:r>
                      </m:num>
                      <m:den>
                        <m:r>
                          <a:rPr lang="fr-FR" sz="3600" b="0" i="1" smtClean="0">
                            <a:latin typeface="Cambria Math" charset="0"/>
                            <a:ea typeface="Cambria Math" charset="0"/>
                            <a:cs typeface="Cambria Math" charset="0"/>
                          </a:rPr>
                          <m:t>4</m:t>
                        </m:r>
                      </m:den>
                    </m:f>
                    <m:r>
                      <a:rPr lang="mr-IN" sz="3600" b="0" i="1" smtClean="0">
                        <a:latin typeface="Cambria Math" charset="0"/>
                        <a:ea typeface="Cambria Math" charset="0"/>
                        <a:cs typeface="Cambria Math" charset="0"/>
                      </a:rPr>
                      <m:t>×</m:t>
                    </m:r>
                    <m:f>
                      <m:fPr>
                        <m:ctrlPr>
                          <a:rPr lang="mr-IN" sz="3600" b="0" i="1" smtClean="0">
                            <a:latin typeface="Cambria Math" charset="0"/>
                            <a:ea typeface="Cambria Math" charset="0"/>
                            <a:cs typeface="Cambria Math" charset="0"/>
                          </a:rPr>
                        </m:ctrlPr>
                      </m:fPr>
                      <m:num>
                        <m:r>
                          <a:rPr lang="fr-FR" sz="3600" b="0" i="1" smtClean="0">
                            <a:latin typeface="Cambria Math" charset="0"/>
                            <a:ea typeface="Cambria Math" charset="0"/>
                            <a:cs typeface="Cambria Math" charset="0"/>
                          </a:rPr>
                          <m:t>4</m:t>
                        </m:r>
                      </m:num>
                      <m:den>
                        <m:r>
                          <a:rPr lang="fr-FR" sz="3600" b="0" i="1" smtClean="0">
                            <a:latin typeface="Cambria Math" charset="0"/>
                            <a:ea typeface="Cambria Math" charset="0"/>
                            <a:cs typeface="Cambria Math" charset="0"/>
                          </a:rPr>
                          <m:t>5</m:t>
                        </m:r>
                      </m:den>
                    </m:f>
                    <m:r>
                      <a:rPr lang="mr-IN" sz="3600" b="0" i="1" smtClean="0">
                        <a:latin typeface="Cambria Math" charset="0"/>
                        <a:ea typeface="Cambria Math" charset="0"/>
                        <a:cs typeface="Cambria Math" charset="0"/>
                      </a:rPr>
                      <m:t>×</m:t>
                    </m:r>
                    <m:f>
                      <m:fPr>
                        <m:ctrlPr>
                          <a:rPr lang="mr-IN" sz="3600" b="0" i="1" smtClean="0">
                            <a:latin typeface="Cambria Math" charset="0"/>
                            <a:ea typeface="Cambria Math" charset="0"/>
                            <a:cs typeface="Cambria Math" charset="0"/>
                          </a:rPr>
                        </m:ctrlPr>
                      </m:fPr>
                      <m:num>
                        <m:r>
                          <a:rPr lang="fr-FR" sz="3600" b="0" i="1" smtClean="0">
                            <a:latin typeface="Cambria Math" charset="0"/>
                            <a:ea typeface="Cambria Math" charset="0"/>
                            <a:cs typeface="Cambria Math" charset="0"/>
                          </a:rPr>
                          <m:t>5</m:t>
                        </m:r>
                      </m:num>
                      <m:den>
                        <m:r>
                          <a:rPr lang="fr-FR" sz="3600" b="0" i="1" smtClean="0">
                            <a:latin typeface="Cambria Math" charset="0"/>
                            <a:ea typeface="Cambria Math" charset="0"/>
                            <a:cs typeface="Cambria Math" charset="0"/>
                          </a:rPr>
                          <m:t>6</m:t>
                        </m:r>
                      </m:den>
                    </m:f>
                  </m:oMath>
                </a14:m>
                <a:r>
                  <a:rPr lang="fr-FR" sz="3600" dirty="0" smtClean="0"/>
                  <a:t>   sous </a:t>
                </a:r>
                <a:br>
                  <a:rPr lang="fr-FR" sz="3600" dirty="0" smtClean="0"/>
                </a:br>
                <a:r>
                  <a:rPr lang="fr-FR" sz="3600" dirty="0" smtClean="0"/>
                  <a:t>forme d’une fraction irréductible.</a:t>
                </a:r>
                <a:endParaRPr lang="fr-FR" sz="3600" dirty="0"/>
              </a:p>
            </p:txBody>
          </p:sp>
        </mc:Choice>
        <mc:Fallback xmlns="">
          <p:sp>
            <p:nvSpPr>
              <p:cNvPr id="7" name="ZoneTexte 6"/>
              <p:cNvSpPr txBox="1">
                <a:spLocks noRot="1" noChangeAspect="1" noMove="1" noResize="1" noEditPoints="1" noAdjustHandles="1" noChangeArrowheads="1" noChangeShapeType="1" noTextEdit="1"/>
              </p:cNvSpPr>
              <p:nvPr/>
            </p:nvSpPr>
            <p:spPr>
              <a:xfrm>
                <a:off x="1619672" y="2852936"/>
                <a:ext cx="6147965" cy="1441164"/>
              </a:xfrm>
              <a:prstGeom prst="rect">
                <a:avLst/>
              </a:prstGeom>
              <a:blipFill rotWithShape="0">
                <a:blip r:embed="rId2"/>
                <a:stretch>
                  <a:fillRect l="-3075" r="-1984" b="-15254"/>
                </a:stretch>
              </a:blipFill>
            </p:spPr>
            <p:txBody>
              <a:bodyPr/>
              <a:lstStyle/>
              <a:p>
                <a:r>
                  <a:rPr lang="fr-FR">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00000" y="1080000"/>
            <a:ext cx="7380000" cy="634488"/>
          </a:xfrm>
          <a:solidFill>
            <a:schemeClr val="accent6">
              <a:lumMod val="40000"/>
              <a:lumOff val="60000"/>
            </a:schemeClr>
          </a:solidFill>
        </p:spPr>
        <p:txBody>
          <a:bodyPr>
            <a:normAutofit/>
          </a:bodyPr>
          <a:lstStyle/>
          <a:p>
            <a:pPr marL="571500" indent="-571500" algn="l">
              <a:buFont typeface="Wingdings" charset="2"/>
              <a:buChar char="Ø"/>
            </a:pPr>
            <a:r>
              <a:rPr lang="fr-FR" sz="2800" dirty="0" smtClean="0"/>
              <a:t>En maternelle et au primaire</a:t>
            </a:r>
            <a:endParaRPr lang="fr-FR" sz="2800" dirty="0"/>
          </a:p>
        </p:txBody>
      </p:sp>
      <p:sp>
        <p:nvSpPr>
          <p:cNvPr id="3" name="Titre 1"/>
          <p:cNvSpPr txBox="1">
            <a:spLocks/>
          </p:cNvSpPr>
          <p:nvPr/>
        </p:nvSpPr>
        <p:spPr>
          <a:xfrm>
            <a:off x="928662" y="2428868"/>
            <a:ext cx="7380000" cy="634488"/>
          </a:xfrm>
          <a:prstGeom prst="rect">
            <a:avLst/>
          </a:prstGeom>
          <a:solidFill>
            <a:schemeClr val="accent6">
              <a:lumMod val="40000"/>
              <a:lumOff val="60000"/>
            </a:schemeClr>
          </a:solidFill>
          <a:effectLst/>
        </p:spPr>
        <p:txBody>
          <a:bodyPr vert="horz" lIns="91440" tIns="45720" rIns="91440" bIns="45720" rtlCol="0" anchor="ctr">
            <a:normAutofit/>
          </a:bodyPr>
          <a:lstStyle/>
          <a:p>
            <a:pPr marL="571500" marR="0" lvl="0" indent="-571500" algn="l" defTabSz="457200" rtl="0" eaLnBrk="1" fontAlgn="auto" latinLnBrk="0" hangingPunct="1">
              <a:lnSpc>
                <a:spcPct val="100000"/>
              </a:lnSpc>
              <a:spcBef>
                <a:spcPct val="0"/>
              </a:spcBef>
              <a:spcAft>
                <a:spcPts val="0"/>
              </a:spcAft>
              <a:buClrTx/>
              <a:buSzTx/>
              <a:buFont typeface="Wingdings" charset="2"/>
              <a:buChar char="Ø"/>
              <a:tabLst/>
              <a:defRPr/>
            </a:pPr>
            <a:r>
              <a:rPr kumimoji="0" lang="fr-FR" sz="28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Au collège</a:t>
            </a:r>
            <a:endParaRPr kumimoji="0" lang="fr-FR" sz="28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
        <p:nvSpPr>
          <p:cNvPr id="4" name="Titre 1"/>
          <p:cNvSpPr txBox="1">
            <a:spLocks/>
          </p:cNvSpPr>
          <p:nvPr/>
        </p:nvSpPr>
        <p:spPr>
          <a:xfrm>
            <a:off x="928662" y="3786190"/>
            <a:ext cx="7380000" cy="634488"/>
          </a:xfrm>
          <a:prstGeom prst="rect">
            <a:avLst/>
          </a:prstGeom>
          <a:solidFill>
            <a:schemeClr val="accent6">
              <a:lumMod val="40000"/>
              <a:lumOff val="60000"/>
            </a:schemeClr>
          </a:solidFill>
          <a:effectLst/>
        </p:spPr>
        <p:txBody>
          <a:bodyPr vert="horz" lIns="91440" tIns="45720" rIns="91440" bIns="45720" rtlCol="0" anchor="ctr">
            <a:normAutofit/>
          </a:bodyPr>
          <a:lstStyle/>
          <a:p>
            <a:pPr marL="571500" marR="0" lvl="0" indent="-571500" algn="l" defTabSz="457200" rtl="0" eaLnBrk="1" fontAlgn="auto" latinLnBrk="0" hangingPunct="1">
              <a:lnSpc>
                <a:spcPct val="100000"/>
              </a:lnSpc>
              <a:spcBef>
                <a:spcPct val="0"/>
              </a:spcBef>
              <a:spcAft>
                <a:spcPts val="0"/>
              </a:spcAft>
              <a:buClrTx/>
              <a:buSzTx/>
              <a:buFont typeface="Wingdings" charset="2"/>
              <a:buChar char="Ø"/>
              <a:tabLst/>
              <a:defRPr/>
            </a:pPr>
            <a:r>
              <a:rPr kumimoji="0" lang="fr-FR" sz="28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En seconde et en première générale</a:t>
            </a:r>
            <a:endParaRPr kumimoji="0" lang="fr-FR" sz="28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dirty="0" smtClean="0">
                <a:effectLst>
                  <a:outerShdw blurRad="38100" dist="38100" dir="2700000" algn="tl">
                    <a:srgbClr val="000000">
                      <a:alpha val="43137"/>
                    </a:srgbClr>
                  </a:outerShdw>
                </a:effectLst>
              </a:rPr>
              <a:t>Trois</a:t>
            </a:r>
            <a:r>
              <a:rPr lang="fr-FR" dirty="0" smtClean="0"/>
              <a:t> </a:t>
            </a:r>
            <a:r>
              <a:rPr lang="fr-FR" dirty="0" smtClean="0">
                <a:effectLst>
                  <a:outerShdw blurRad="38100" dist="38100" dir="2700000" algn="tl">
                    <a:srgbClr val="000000">
                      <a:alpha val="43137"/>
                    </a:srgbClr>
                  </a:outerShdw>
                </a:effectLst>
              </a:rPr>
              <a:t>minutes, trois questions</a:t>
            </a:r>
            <a:endParaRPr lang="fr-FR" dirty="0">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2" cstate="print"/>
          <a:srcRect/>
          <a:stretch>
            <a:fillRect/>
          </a:stretch>
        </p:blipFill>
        <p:spPr bwMode="auto">
          <a:xfrm>
            <a:off x="1310174" y="2492896"/>
            <a:ext cx="6665426"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270" y="-9622"/>
            <a:ext cx="9147270" cy="6867622"/>
          </a:xfrm>
          <a:prstGeom prst="rect">
            <a:avLst/>
          </a:prstGeom>
        </p:spPr>
      </p:pic>
    </p:spTree>
    <p:extLst>
      <p:ext uri="{BB962C8B-B14F-4D97-AF65-F5344CB8AC3E}">
        <p14:creationId xmlns:p14="http://schemas.microsoft.com/office/powerpoint/2010/main" val="1782148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311" t="11151"/>
          <a:stretch/>
        </p:blipFill>
        <p:spPr>
          <a:xfrm>
            <a:off x="2753" y="-14724"/>
            <a:ext cx="9105400" cy="6858001"/>
          </a:xfrm>
          <a:prstGeom prst="rect">
            <a:avLst/>
          </a:prstGeom>
        </p:spPr>
      </p:pic>
    </p:spTree>
    <p:extLst>
      <p:ext uri="{BB962C8B-B14F-4D97-AF65-F5344CB8AC3E}">
        <p14:creationId xmlns:p14="http://schemas.microsoft.com/office/powerpoint/2010/main" val="6272994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95464" y="-99392"/>
            <a:ext cx="9339464" cy="6957392"/>
          </a:xfrm>
          <a:prstGeom prst="rect">
            <a:avLst/>
          </a:prstGeom>
        </p:spPr>
      </p:pic>
      <p:pic>
        <p:nvPicPr>
          <p:cNvPr id="1025" name="Picture 1" descr="age1image44095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704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8932" y="-24573"/>
            <a:ext cx="9206042" cy="6858000"/>
          </a:xfrm>
          <a:prstGeom prst="rect">
            <a:avLst/>
          </a:prstGeom>
        </p:spPr>
      </p:pic>
    </p:spTree>
    <p:extLst>
      <p:ext uri="{BB962C8B-B14F-4D97-AF65-F5344CB8AC3E}">
        <p14:creationId xmlns:p14="http://schemas.microsoft.com/office/powerpoint/2010/main" val="149239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5386" t="9207" r="2640" b="8846"/>
          <a:stretch/>
        </p:blipFill>
        <p:spPr>
          <a:xfrm>
            <a:off x="-108520" y="0"/>
            <a:ext cx="9252520" cy="6741368"/>
          </a:xfrm>
          <a:prstGeom prst="rect">
            <a:avLst/>
          </a:prstGeom>
        </p:spPr>
      </p:pic>
    </p:spTree>
    <p:extLst>
      <p:ext uri="{BB962C8B-B14F-4D97-AF65-F5344CB8AC3E}">
        <p14:creationId xmlns:p14="http://schemas.microsoft.com/office/powerpoint/2010/main" val="5920463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95616"/>
            <a:ext cx="9276298" cy="6953616"/>
          </a:xfrm>
          <a:prstGeom prst="rect">
            <a:avLst/>
          </a:prstGeom>
        </p:spPr>
      </p:pic>
    </p:spTree>
    <p:extLst>
      <p:ext uri="{BB962C8B-B14F-4D97-AF65-F5344CB8AC3E}">
        <p14:creationId xmlns:p14="http://schemas.microsoft.com/office/powerpoint/2010/main" val="351629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3" y="908720"/>
            <a:ext cx="2376264" cy="5040560"/>
          </a:xfrm>
          <a:solidFill>
            <a:srgbClr val="FFFF00"/>
          </a:solidFill>
        </p:spPr>
        <p:txBody>
          <a:bodyPr/>
          <a:lstStyle/>
          <a:p>
            <a:r>
              <a:rPr lang="fr-FR" sz="3600" dirty="0" smtClean="0">
                <a:effectLst>
                  <a:outerShdw blurRad="38100" dist="38100" dir="2700000" algn="tl">
                    <a:srgbClr val="000000">
                      <a:alpha val="43137"/>
                    </a:srgbClr>
                  </a:outerShdw>
                </a:effectLst>
              </a:rPr>
              <a:t>Document-réponse</a:t>
            </a:r>
            <a:br>
              <a:rPr lang="fr-FR" sz="3600" dirty="0" smtClean="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
            </a:r>
            <a:br>
              <a:rPr lang="fr-FR" dirty="0" smtClean="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
            </a:r>
            <a:br>
              <a:rPr lang="fr-FR" dirty="0">
                <a:effectLst>
                  <a:outerShdw blurRad="38100" dist="38100" dir="2700000" algn="tl">
                    <a:srgbClr val="000000">
                      <a:alpha val="43137"/>
                    </a:srgbClr>
                  </a:outerShdw>
                </a:effectLst>
              </a:rPr>
            </a:br>
            <a:r>
              <a:rPr lang="fr-FR" dirty="0" smtClean="0">
                <a:effectLst>
                  <a:outerShdw blurRad="38100" dist="38100" dir="2700000" algn="tl">
                    <a:srgbClr val="000000">
                      <a:alpha val="43137"/>
                    </a:srgbClr>
                  </a:outerShdw>
                </a:effectLst>
              </a:rPr>
              <a:t/>
            </a:r>
            <a:br>
              <a:rPr lang="fr-FR" dirty="0" smtClean="0">
                <a:effectLst>
                  <a:outerShdw blurRad="38100" dist="38100" dir="2700000" algn="tl">
                    <a:srgbClr val="000000">
                      <a:alpha val="43137"/>
                    </a:srgbClr>
                  </a:outerShdw>
                </a:effectLst>
              </a:rPr>
            </a:br>
            <a:endParaRPr lang="fr-FR" dirty="0">
              <a:effectLst>
                <a:outerShdw blurRad="38100" dist="38100" dir="2700000" algn="tl">
                  <a:srgbClr val="000000">
                    <a:alpha val="43137"/>
                  </a:srgbClr>
                </a:outerShdw>
              </a:effectLst>
            </a:endParaRPr>
          </a:p>
        </p:txBody>
      </p:sp>
      <p:sp>
        <p:nvSpPr>
          <p:cNvPr id="3" name="Espace réservé pour une image  2"/>
          <p:cNvSpPr>
            <a:spLocks noGrp="1"/>
          </p:cNvSpPr>
          <p:nvPr>
            <p:ph type="pic" idx="1"/>
          </p:nvPr>
        </p:nvSpPr>
        <p:spPr>
          <a:xfrm>
            <a:off x="3419873" y="1032933"/>
            <a:ext cx="4692660" cy="4792136"/>
          </a:xfrm>
        </p:spPr>
      </p:sp>
      <p:pic>
        <p:nvPicPr>
          <p:cNvPr id="7170" name="Picture 2"/>
          <p:cNvPicPr>
            <a:picLocks noChangeAspect="1" noChangeArrowheads="1"/>
          </p:cNvPicPr>
          <p:nvPr/>
        </p:nvPicPr>
        <p:blipFill>
          <a:blip r:embed="rId2" cstate="print"/>
          <a:srcRect/>
          <a:stretch>
            <a:fillRect/>
          </a:stretch>
        </p:blipFill>
        <p:spPr bwMode="auto">
          <a:xfrm>
            <a:off x="3298239" y="908721"/>
            <a:ext cx="4935929"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dirty="0" smtClean="0"/>
              <a:t>Boîte à questions…</a:t>
            </a:r>
            <a:endParaRPr lang="fr-FR" dirty="0"/>
          </a:p>
        </p:txBody>
      </p:sp>
      <p:pic>
        <p:nvPicPr>
          <p:cNvPr id="4" name="Espace réservé du contenu 3" descr="20190321_135440.jpg"/>
          <p:cNvPicPr>
            <a:picLocks noGrp="1" noChangeAspect="1"/>
          </p:cNvPicPr>
          <p:nvPr>
            <p:ph idx="1"/>
          </p:nvPr>
        </p:nvPicPr>
        <p:blipFill>
          <a:blip r:embed="rId2" cstate="print"/>
          <a:stretch>
            <a:fillRect/>
          </a:stretch>
        </p:blipFill>
        <p:spPr>
          <a:xfrm>
            <a:off x="1233622" y="2490788"/>
            <a:ext cx="6741978" cy="3691898"/>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dirty="0" smtClean="0"/>
              <a:t>…contenant des questions mises au point par les élèves</a:t>
            </a:r>
            <a:endParaRPr lang="fr-FR" dirty="0"/>
          </a:p>
        </p:txBody>
      </p:sp>
      <p:pic>
        <p:nvPicPr>
          <p:cNvPr id="4" name="Espace réservé du contenu 3" descr="20190321_135550.jpg"/>
          <p:cNvPicPr>
            <a:picLocks noGrp="1" noChangeAspect="1"/>
          </p:cNvPicPr>
          <p:nvPr>
            <p:ph idx="1"/>
          </p:nvPr>
        </p:nvPicPr>
        <p:blipFill>
          <a:blip r:embed="rId2" cstate="print"/>
          <a:stretch>
            <a:fillRect/>
          </a:stretch>
        </p:blipFill>
        <p:spPr>
          <a:xfrm>
            <a:off x="1233622" y="2490787"/>
            <a:ext cx="6741978" cy="37923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00000" y="1080000"/>
            <a:ext cx="7380000" cy="634488"/>
          </a:xfrm>
          <a:solidFill>
            <a:schemeClr val="accent6">
              <a:lumMod val="40000"/>
              <a:lumOff val="60000"/>
            </a:schemeClr>
          </a:solidFill>
        </p:spPr>
        <p:txBody>
          <a:bodyPr>
            <a:normAutofit/>
          </a:bodyPr>
          <a:lstStyle/>
          <a:p>
            <a:pPr marL="571500" indent="-571500" algn="l">
              <a:buFont typeface="Wingdings" charset="2"/>
              <a:buChar char="Ø"/>
            </a:pPr>
            <a:r>
              <a:rPr lang="fr-FR" sz="2800" dirty="0" smtClean="0"/>
              <a:t>En maternelle et au primaire</a:t>
            </a:r>
            <a:endParaRPr lang="fr-FR" sz="2800" dirty="0"/>
          </a:p>
        </p:txBody>
      </p:sp>
      <p:sp>
        <p:nvSpPr>
          <p:cNvPr id="3" name="Titre 1"/>
          <p:cNvSpPr txBox="1">
            <a:spLocks/>
          </p:cNvSpPr>
          <p:nvPr/>
        </p:nvSpPr>
        <p:spPr>
          <a:xfrm>
            <a:off x="928662" y="2428868"/>
            <a:ext cx="7380000" cy="634488"/>
          </a:xfrm>
          <a:prstGeom prst="rect">
            <a:avLst/>
          </a:prstGeom>
          <a:solidFill>
            <a:schemeClr val="accent6">
              <a:lumMod val="40000"/>
              <a:lumOff val="60000"/>
            </a:schemeClr>
          </a:solidFill>
          <a:effectLst/>
        </p:spPr>
        <p:txBody>
          <a:bodyPr vert="horz" lIns="91440" tIns="45720" rIns="91440" bIns="45720" rtlCol="0" anchor="ctr">
            <a:normAutofit/>
          </a:bodyPr>
          <a:lstStyle/>
          <a:p>
            <a:pPr marL="571500" marR="0" lvl="0" indent="-571500" algn="l" defTabSz="457200" rtl="0" eaLnBrk="1" fontAlgn="auto" latinLnBrk="0" hangingPunct="1">
              <a:lnSpc>
                <a:spcPct val="100000"/>
              </a:lnSpc>
              <a:spcBef>
                <a:spcPct val="0"/>
              </a:spcBef>
              <a:spcAft>
                <a:spcPts val="0"/>
              </a:spcAft>
              <a:buClrTx/>
              <a:buSzTx/>
              <a:buFont typeface="Wingdings" charset="2"/>
              <a:buChar char="Ø"/>
              <a:tabLst/>
              <a:defRPr/>
            </a:pPr>
            <a:r>
              <a:rPr kumimoji="0" lang="fr-FR" sz="28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Au collège</a:t>
            </a:r>
            <a:endParaRPr kumimoji="0" lang="fr-FR" sz="28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
        <p:nvSpPr>
          <p:cNvPr id="4" name="Titre 1"/>
          <p:cNvSpPr txBox="1">
            <a:spLocks/>
          </p:cNvSpPr>
          <p:nvPr/>
        </p:nvSpPr>
        <p:spPr>
          <a:xfrm>
            <a:off x="928662" y="3786190"/>
            <a:ext cx="7380000" cy="634488"/>
          </a:xfrm>
          <a:prstGeom prst="rect">
            <a:avLst/>
          </a:prstGeom>
          <a:solidFill>
            <a:schemeClr val="accent6">
              <a:lumMod val="40000"/>
              <a:lumOff val="60000"/>
            </a:schemeClr>
          </a:solidFill>
          <a:effectLst/>
        </p:spPr>
        <p:txBody>
          <a:bodyPr vert="horz" lIns="91440" tIns="45720" rIns="91440" bIns="45720" rtlCol="0" anchor="ctr">
            <a:normAutofit/>
          </a:bodyPr>
          <a:lstStyle/>
          <a:p>
            <a:pPr marL="571500" marR="0" lvl="0" indent="-571500" algn="l" defTabSz="457200" rtl="0" eaLnBrk="1" fontAlgn="auto" latinLnBrk="0" hangingPunct="1">
              <a:lnSpc>
                <a:spcPct val="100000"/>
              </a:lnSpc>
              <a:spcBef>
                <a:spcPct val="0"/>
              </a:spcBef>
              <a:spcAft>
                <a:spcPts val="0"/>
              </a:spcAft>
              <a:buClrTx/>
              <a:buSzTx/>
              <a:buFont typeface="Wingdings" charset="2"/>
              <a:buChar char="Ø"/>
              <a:tabLst/>
              <a:defRPr/>
            </a:pPr>
            <a:r>
              <a:rPr kumimoji="0" lang="fr-FR" sz="28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En seconde et en première générale</a:t>
            </a:r>
            <a:endParaRPr kumimoji="0" lang="fr-FR" sz="28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
        <p:nvSpPr>
          <p:cNvPr id="5" name="Titre 1"/>
          <p:cNvSpPr txBox="1">
            <a:spLocks/>
          </p:cNvSpPr>
          <p:nvPr/>
        </p:nvSpPr>
        <p:spPr>
          <a:xfrm>
            <a:off x="857224" y="5143512"/>
            <a:ext cx="7380000" cy="634488"/>
          </a:xfrm>
          <a:prstGeom prst="rect">
            <a:avLst/>
          </a:prstGeom>
          <a:solidFill>
            <a:schemeClr val="accent6">
              <a:lumMod val="40000"/>
              <a:lumOff val="60000"/>
            </a:schemeClr>
          </a:solidFill>
          <a:effectLst/>
        </p:spPr>
        <p:txBody>
          <a:bodyPr vert="horz" lIns="91440" tIns="45720" rIns="91440" bIns="45720" rtlCol="0" anchor="ctr">
            <a:normAutofit/>
          </a:bodyPr>
          <a:lstStyle/>
          <a:p>
            <a:pPr marL="571500" marR="0" lvl="0" indent="-571500" algn="l" defTabSz="457200" rtl="0" eaLnBrk="1" fontAlgn="auto" latinLnBrk="0" hangingPunct="1">
              <a:lnSpc>
                <a:spcPct val="100000"/>
              </a:lnSpc>
              <a:spcBef>
                <a:spcPct val="0"/>
              </a:spcBef>
              <a:spcAft>
                <a:spcPts val="0"/>
              </a:spcAft>
              <a:buClrTx/>
              <a:buSzTx/>
              <a:buFont typeface="Wingdings" charset="2"/>
              <a:buChar char="Ø"/>
              <a:tabLst/>
              <a:defRPr/>
            </a:pPr>
            <a:r>
              <a:rPr kumimoji="0" lang="fr-FR" sz="28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En première technologique</a:t>
            </a:r>
            <a:endParaRPr kumimoji="0" lang="fr-FR" sz="28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Image (1052)-1.jpg">
            <a:hlinkClick r:id="rId2" action="ppaction://hlinksldjump"/>
          </p:cNvPr>
          <p:cNvPicPr>
            <a:picLocks noGrp="1" noChangeAspect="1"/>
          </p:cNvPicPr>
          <p:nvPr>
            <p:ph type="pic" idx="1"/>
          </p:nvPr>
        </p:nvPicPr>
        <p:blipFill rotWithShape="1">
          <a:blip r:embed="rId3" cstate="print"/>
          <a:srcRect l="7962" t="8339" r="15572"/>
          <a:stretch/>
        </p:blipFill>
        <p:spPr>
          <a:xfrm rot="5400000">
            <a:off x="3482148" y="486406"/>
            <a:ext cx="3744416" cy="6173224"/>
          </a:xfrm>
        </p:spPr>
      </p:pic>
      <p:sp>
        <p:nvSpPr>
          <p:cNvPr id="2" name="Titre 1"/>
          <p:cNvSpPr>
            <a:spLocks noGrp="1"/>
          </p:cNvSpPr>
          <p:nvPr>
            <p:ph type="title"/>
          </p:nvPr>
        </p:nvSpPr>
        <p:spPr>
          <a:xfrm>
            <a:off x="827584" y="764705"/>
            <a:ext cx="1656184" cy="5328592"/>
          </a:xfrm>
          <a:solidFill>
            <a:srgbClr val="FFFF00"/>
          </a:solidFill>
        </p:spPr>
        <p:txBody>
          <a:bodyPr/>
          <a:lstStyle/>
          <a:p>
            <a:r>
              <a:rPr lang="fr-FR" dirty="0" smtClean="0"/>
              <a:t>Carte mentale</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dirty="0" smtClean="0"/>
              <a:t>Grille d’auto-évaluation</a:t>
            </a:r>
            <a:endParaRPr lang="fr-FR" dirty="0"/>
          </a:p>
        </p:txBody>
      </p:sp>
      <p:pic>
        <p:nvPicPr>
          <p:cNvPr id="1026" name="Picture 2">
            <a:hlinkClick r:id="rId2" action="ppaction://hlinksldjump"/>
          </p:cNvPr>
          <p:cNvPicPr>
            <a:picLocks noChangeAspect="1" noChangeArrowheads="1"/>
          </p:cNvPicPr>
          <p:nvPr/>
        </p:nvPicPr>
        <p:blipFill>
          <a:blip r:embed="rId3" cstate="print"/>
          <a:srcRect/>
          <a:stretch>
            <a:fillRect/>
          </a:stretch>
        </p:blipFill>
        <p:spPr bwMode="auto">
          <a:xfrm>
            <a:off x="817767" y="2492896"/>
            <a:ext cx="7498649"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ressources :</a:t>
            </a:r>
            <a:endParaRPr lang="fr-FR" dirty="0"/>
          </a:p>
        </p:txBody>
      </p:sp>
    </p:spTree>
    <p:extLst>
      <p:ext uri="{BB962C8B-B14F-4D97-AF65-F5344CB8AC3E}">
        <p14:creationId xmlns:p14="http://schemas.microsoft.com/office/powerpoint/2010/main" val="10534171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Quelques ressources</a:t>
            </a:r>
            <a:endParaRPr lang="fr-FR" dirty="0"/>
          </a:p>
        </p:txBody>
      </p:sp>
      <p:sp>
        <p:nvSpPr>
          <p:cNvPr id="3" name="Espace réservé du contenu 2"/>
          <p:cNvSpPr>
            <a:spLocks noGrp="1"/>
          </p:cNvSpPr>
          <p:nvPr>
            <p:ph idx="1"/>
          </p:nvPr>
        </p:nvSpPr>
        <p:spPr/>
        <p:txBody>
          <a:bodyPr>
            <a:normAutofit/>
          </a:bodyPr>
          <a:lstStyle/>
          <a:p>
            <a:pPr marL="539750" indent="-485775">
              <a:buClr>
                <a:schemeClr val="tx1"/>
              </a:buClr>
              <a:buFont typeface="Wingdings" charset="2"/>
              <a:buChar char="v"/>
            </a:pPr>
            <a:r>
              <a:rPr lang="fr-FR" b="1" dirty="0" smtClean="0">
                <a:hlinkClick r:id="rId2"/>
              </a:rPr>
              <a:t>Calcul </a:t>
            </a:r>
            <a:r>
              <a:rPr lang="fr-FR" b="1" dirty="0">
                <a:hlinkClick r:id="rId2"/>
              </a:rPr>
              <a:t>Mental et Automatismes en </a:t>
            </a:r>
            <a:r>
              <a:rPr lang="fr-FR" b="1" dirty="0" smtClean="0">
                <a:hlinkClick r:id="rId2"/>
              </a:rPr>
              <a:t>Seconde </a:t>
            </a:r>
            <a:r>
              <a:rPr lang="mr-IN" b="1" dirty="0" smtClean="0">
                <a:hlinkClick r:id="rId2"/>
              </a:rPr>
              <a:t>–</a:t>
            </a:r>
            <a:r>
              <a:rPr lang="fr-FR" b="1" dirty="0" smtClean="0">
                <a:hlinkClick r:id="rId2"/>
              </a:rPr>
              <a:t> IREM de Clermont-Ferrand</a:t>
            </a:r>
            <a:r>
              <a:rPr lang="fr-FR" dirty="0" smtClean="0">
                <a:hlinkClick r:id="rId2"/>
              </a:rPr>
              <a:t/>
            </a:r>
            <a:br>
              <a:rPr lang="fr-FR" dirty="0" smtClean="0">
                <a:hlinkClick r:id="rId2"/>
              </a:rPr>
            </a:br>
            <a:endParaRPr lang="fr-FR" b="1" dirty="0"/>
          </a:p>
        </p:txBody>
      </p:sp>
    </p:spTree>
    <p:extLst>
      <p:ext uri="{BB962C8B-B14F-4D97-AF65-F5344CB8AC3E}">
        <p14:creationId xmlns:p14="http://schemas.microsoft.com/office/powerpoint/2010/main" val="8620160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Quelques ressources</a:t>
            </a:r>
            <a:endParaRPr lang="fr-FR" dirty="0"/>
          </a:p>
        </p:txBody>
      </p:sp>
      <p:sp>
        <p:nvSpPr>
          <p:cNvPr id="3" name="Espace réservé du contenu 2"/>
          <p:cNvSpPr>
            <a:spLocks noGrp="1"/>
          </p:cNvSpPr>
          <p:nvPr>
            <p:ph idx="1"/>
          </p:nvPr>
        </p:nvSpPr>
        <p:spPr/>
        <p:txBody>
          <a:bodyPr>
            <a:normAutofit/>
          </a:bodyPr>
          <a:lstStyle/>
          <a:p>
            <a:pPr marL="539750" indent="-485775">
              <a:buClr>
                <a:schemeClr val="tx1"/>
              </a:buClr>
              <a:buFont typeface="Wingdings" charset="2"/>
              <a:buChar char="v"/>
            </a:pPr>
            <a:r>
              <a:rPr lang="fr-FR" b="1" dirty="0" smtClean="0">
                <a:hlinkClick r:id="rId2"/>
              </a:rPr>
              <a:t>Calcul </a:t>
            </a:r>
            <a:r>
              <a:rPr lang="fr-FR" b="1" dirty="0">
                <a:hlinkClick r:id="rId2"/>
              </a:rPr>
              <a:t>Mental et Automatismes en </a:t>
            </a:r>
            <a:r>
              <a:rPr lang="fr-FR" b="1" dirty="0" smtClean="0">
                <a:hlinkClick r:id="rId2"/>
              </a:rPr>
              <a:t>Seconde </a:t>
            </a:r>
            <a:r>
              <a:rPr lang="mr-IN" b="1" dirty="0" smtClean="0">
                <a:hlinkClick r:id="rId2"/>
              </a:rPr>
              <a:t>–</a:t>
            </a:r>
            <a:r>
              <a:rPr lang="fr-FR" b="1" dirty="0" smtClean="0">
                <a:hlinkClick r:id="rId2"/>
              </a:rPr>
              <a:t> IREM de Clermont-Ferrand</a:t>
            </a:r>
            <a:endParaRPr lang="fr-FR" b="1" dirty="0" smtClean="0"/>
          </a:p>
          <a:p>
            <a:pPr marL="539750" indent="-485775">
              <a:buClr>
                <a:schemeClr val="tx1"/>
              </a:buClr>
              <a:buFont typeface="Wingdings" charset="2"/>
              <a:buChar char="v"/>
            </a:pPr>
            <a:endParaRPr lang="fr-FR" b="1" dirty="0"/>
          </a:p>
          <a:p>
            <a:pPr marL="539750" indent="-485775">
              <a:buClr>
                <a:schemeClr val="tx1"/>
              </a:buClr>
              <a:buFont typeface="Wingdings" charset="2"/>
              <a:buChar char="v"/>
            </a:pPr>
            <a:r>
              <a:rPr lang="fr-FR" b="1" dirty="0" smtClean="0">
                <a:hlinkClick r:id="rId3"/>
              </a:rPr>
              <a:t>Questions </a:t>
            </a:r>
            <a:r>
              <a:rPr lang="fr-FR" b="1" dirty="0">
                <a:hlinkClick r:id="rId3"/>
              </a:rPr>
              <a:t>FLASH et automatismes </a:t>
            </a:r>
            <a:r>
              <a:rPr lang="fr-FR" b="1" dirty="0" smtClean="0">
                <a:hlinkClick r:id="rId3"/>
              </a:rPr>
              <a:t>PYTHON </a:t>
            </a:r>
            <a:r>
              <a:rPr lang="mr-IN" b="1" dirty="0" smtClean="0">
                <a:hlinkClick r:id="rId3"/>
              </a:rPr>
              <a:t>–</a:t>
            </a:r>
            <a:r>
              <a:rPr lang="fr-FR" b="1" dirty="0" smtClean="0">
                <a:hlinkClick r:id="rId3"/>
              </a:rPr>
              <a:t> Académie de Bordeaux</a:t>
            </a:r>
            <a:endParaRPr lang="fr-FR" b="1" dirty="0" smtClean="0"/>
          </a:p>
        </p:txBody>
      </p:sp>
    </p:spTree>
    <p:extLst>
      <p:ext uri="{BB962C8B-B14F-4D97-AF65-F5344CB8AC3E}">
        <p14:creationId xmlns:p14="http://schemas.microsoft.com/office/powerpoint/2010/main" val="21437475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Quelques ressources</a:t>
            </a:r>
            <a:endParaRPr lang="fr-FR" dirty="0"/>
          </a:p>
        </p:txBody>
      </p:sp>
      <p:sp>
        <p:nvSpPr>
          <p:cNvPr id="3" name="Espace réservé du contenu 2"/>
          <p:cNvSpPr>
            <a:spLocks noGrp="1"/>
          </p:cNvSpPr>
          <p:nvPr>
            <p:ph idx="1"/>
          </p:nvPr>
        </p:nvSpPr>
        <p:spPr/>
        <p:txBody>
          <a:bodyPr>
            <a:normAutofit fontScale="92500" lnSpcReduction="10000"/>
          </a:bodyPr>
          <a:lstStyle/>
          <a:p>
            <a:pPr marL="539750" indent="-485775">
              <a:buClr>
                <a:schemeClr val="tx1"/>
              </a:buClr>
              <a:buFont typeface="Wingdings" charset="2"/>
              <a:buChar char="v"/>
            </a:pPr>
            <a:r>
              <a:rPr lang="fr-FR" b="1" dirty="0" smtClean="0">
                <a:hlinkClick r:id="rId2"/>
              </a:rPr>
              <a:t>Calcul </a:t>
            </a:r>
            <a:r>
              <a:rPr lang="fr-FR" b="1" dirty="0">
                <a:hlinkClick r:id="rId2"/>
              </a:rPr>
              <a:t>Mental et Automatismes en </a:t>
            </a:r>
            <a:r>
              <a:rPr lang="fr-FR" b="1" dirty="0" smtClean="0">
                <a:hlinkClick r:id="rId2"/>
              </a:rPr>
              <a:t>Seconde </a:t>
            </a:r>
            <a:r>
              <a:rPr lang="mr-IN" b="1" dirty="0" smtClean="0">
                <a:hlinkClick r:id="rId2"/>
              </a:rPr>
              <a:t>–</a:t>
            </a:r>
            <a:r>
              <a:rPr lang="fr-FR" b="1" dirty="0" smtClean="0">
                <a:hlinkClick r:id="rId2"/>
              </a:rPr>
              <a:t> IREM de Clermont-Ferrand</a:t>
            </a:r>
            <a:endParaRPr lang="fr-FR" b="1" dirty="0" smtClean="0"/>
          </a:p>
          <a:p>
            <a:pPr marL="539750" indent="-485775">
              <a:buClr>
                <a:schemeClr val="tx1"/>
              </a:buClr>
              <a:buFont typeface="Wingdings" charset="2"/>
              <a:buChar char="v"/>
            </a:pPr>
            <a:endParaRPr lang="fr-FR" b="1" dirty="0"/>
          </a:p>
          <a:p>
            <a:pPr marL="539750" indent="-485775">
              <a:buClr>
                <a:schemeClr val="tx1"/>
              </a:buClr>
              <a:buFont typeface="Wingdings" charset="2"/>
              <a:buChar char="v"/>
            </a:pPr>
            <a:r>
              <a:rPr lang="fr-FR" b="1" dirty="0" smtClean="0">
                <a:hlinkClick r:id="rId3"/>
              </a:rPr>
              <a:t>Questions </a:t>
            </a:r>
            <a:r>
              <a:rPr lang="fr-FR" b="1" dirty="0">
                <a:hlinkClick r:id="rId3"/>
              </a:rPr>
              <a:t>FLASH et automatismes </a:t>
            </a:r>
            <a:r>
              <a:rPr lang="fr-FR" b="1" dirty="0" smtClean="0">
                <a:hlinkClick r:id="rId3"/>
              </a:rPr>
              <a:t>PYTHON </a:t>
            </a:r>
            <a:r>
              <a:rPr lang="mr-IN" b="1" dirty="0" smtClean="0">
                <a:hlinkClick r:id="rId3"/>
              </a:rPr>
              <a:t>–</a:t>
            </a:r>
            <a:r>
              <a:rPr lang="fr-FR" b="1" dirty="0" smtClean="0">
                <a:hlinkClick r:id="rId3"/>
              </a:rPr>
              <a:t> Académie de Bordeaux</a:t>
            </a:r>
            <a:endParaRPr lang="fr-FR" b="1" dirty="0" smtClean="0"/>
          </a:p>
          <a:p>
            <a:pPr marL="539750" indent="-485775">
              <a:buClr>
                <a:schemeClr val="tx1"/>
              </a:buClr>
              <a:buFont typeface="Wingdings" charset="2"/>
              <a:buChar char="v"/>
            </a:pPr>
            <a:endParaRPr lang="fr-FR" b="1" dirty="0"/>
          </a:p>
          <a:p>
            <a:pPr marL="539750" indent="-485775">
              <a:buClr>
                <a:schemeClr val="tx1"/>
              </a:buClr>
              <a:buFont typeface="Wingdings" charset="2"/>
              <a:buChar char="v"/>
            </a:pPr>
            <a:r>
              <a:rPr lang="fr-FR" b="1" dirty="0" smtClean="0">
                <a:solidFill>
                  <a:schemeClr val="tx1">
                    <a:lumMod val="95000"/>
                    <a:lumOff val="5000"/>
                  </a:schemeClr>
                </a:solidFill>
              </a:rPr>
              <a:t>Les nouveaux manuels</a:t>
            </a:r>
            <a:r>
              <a:rPr lang="fr-FR" dirty="0" smtClean="0">
                <a:hlinkClick r:id="rId2"/>
              </a:rPr>
              <a:t/>
            </a:r>
            <a:br>
              <a:rPr lang="fr-FR" dirty="0" smtClean="0">
                <a:hlinkClick r:id="rId2"/>
              </a:rPr>
            </a:br>
            <a:r>
              <a:rPr lang="fr-FR" dirty="0" smtClean="0">
                <a:hlinkClick r:id="rId2"/>
              </a:rPr>
              <a:t/>
            </a:r>
            <a:br>
              <a:rPr lang="fr-FR" dirty="0" smtClean="0">
                <a:hlinkClick r:id="rId2"/>
              </a:rPr>
            </a:br>
            <a:endParaRPr lang="fr-FR" b="1" dirty="0"/>
          </a:p>
        </p:txBody>
      </p:sp>
    </p:spTree>
    <p:extLst>
      <p:ext uri="{BB962C8B-B14F-4D97-AF65-F5344CB8AC3E}">
        <p14:creationId xmlns:p14="http://schemas.microsoft.com/office/powerpoint/2010/main" val="16313052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exemples d’outils numériques.</a:t>
            </a:r>
            <a:endParaRPr lang="fr-FR" dirty="0"/>
          </a:p>
        </p:txBody>
      </p:sp>
      <p:sp>
        <p:nvSpPr>
          <p:cNvPr id="3" name="Espace réservé du contenu 2"/>
          <p:cNvSpPr>
            <a:spLocks noGrp="1"/>
          </p:cNvSpPr>
          <p:nvPr>
            <p:ph idx="1"/>
          </p:nvPr>
        </p:nvSpPr>
        <p:spPr/>
        <p:txBody>
          <a:bodyPr/>
          <a:lstStyle/>
          <a:p>
            <a:pPr>
              <a:buClr>
                <a:schemeClr val="tx1"/>
              </a:buClr>
              <a:buFont typeface="Wingdings" charset="2"/>
              <a:buChar char="v"/>
            </a:pPr>
            <a:r>
              <a:rPr lang="fr-FR" dirty="0" smtClean="0"/>
              <a:t>   </a:t>
            </a:r>
            <a:r>
              <a:rPr lang="fr-FR" dirty="0" smtClean="0">
                <a:hlinkClick r:id="rId2"/>
              </a:rPr>
              <a:t>Plickers</a:t>
            </a:r>
            <a:endParaRPr lang="fr-FR" dirty="0" smtClean="0"/>
          </a:p>
        </p:txBody>
      </p:sp>
    </p:spTree>
    <p:extLst>
      <p:ext uri="{BB962C8B-B14F-4D97-AF65-F5344CB8AC3E}">
        <p14:creationId xmlns:p14="http://schemas.microsoft.com/office/powerpoint/2010/main" val="11038988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39552" y="1052735"/>
            <a:ext cx="8011723" cy="4608513"/>
          </a:xfrm>
          <a:prstGeom prst="rect">
            <a:avLst/>
          </a:prstGeom>
        </p:spPr>
      </p:pic>
    </p:spTree>
    <p:extLst>
      <p:ext uri="{BB962C8B-B14F-4D97-AF65-F5344CB8AC3E}">
        <p14:creationId xmlns:p14="http://schemas.microsoft.com/office/powerpoint/2010/main" val="1452091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692696"/>
            <a:ext cx="9146815" cy="5326953"/>
          </a:xfrm>
          <a:prstGeom prst="rect">
            <a:avLst/>
          </a:prstGeom>
        </p:spPr>
      </p:pic>
    </p:spTree>
    <p:extLst>
      <p:ext uri="{BB962C8B-B14F-4D97-AF65-F5344CB8AC3E}">
        <p14:creationId xmlns:p14="http://schemas.microsoft.com/office/powerpoint/2010/main" val="317890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Plickers</a:t>
            </a:r>
            <a:endParaRPr lang="fr-FR" dirty="0"/>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a:t>Liens :</a:t>
            </a:r>
            <a:br>
              <a:rPr lang="fr-FR" dirty="0"/>
            </a:br>
            <a:endParaRPr lang="fr-FR" dirty="0"/>
          </a:p>
          <a:p>
            <a:pPr marL="496888" indent="-487363">
              <a:buClr>
                <a:schemeClr val="tx1"/>
              </a:buClr>
              <a:buFont typeface="Wingdings" charset="2"/>
              <a:buChar char="v"/>
            </a:pPr>
            <a:r>
              <a:rPr lang="fr-FR" dirty="0" smtClean="0"/>
              <a:t>Principaux codes </a:t>
            </a:r>
            <a:r>
              <a:rPr lang="fr-FR" dirty="0" err="1"/>
              <a:t>TeX</a:t>
            </a:r>
            <a:r>
              <a:rPr lang="fr-FR" dirty="0"/>
              <a:t/>
            </a:r>
            <a:br>
              <a:rPr lang="fr-FR" dirty="0"/>
            </a:br>
            <a:r>
              <a:rPr lang="fr-FR" u="sng" dirty="0">
                <a:hlinkClick r:id="rId2"/>
              </a:rPr>
              <a:t>https://</a:t>
            </a:r>
            <a:r>
              <a:rPr lang="fr-FR" u="sng" dirty="0" smtClean="0">
                <a:hlinkClick r:id="rId2"/>
              </a:rPr>
              <a:t>sigmaths.net/articles/MathJax.php</a:t>
            </a:r>
            <a:endParaRPr lang="fr-FR" u="sng" dirty="0"/>
          </a:p>
          <a:p>
            <a:pPr marL="496888" indent="-487363">
              <a:buClr>
                <a:schemeClr val="tx1"/>
              </a:buClr>
              <a:buFont typeface="Wingdings" charset="2"/>
              <a:buChar char="v"/>
            </a:pPr>
            <a:endParaRPr lang="fr-FR" u="sng" dirty="0"/>
          </a:p>
          <a:p>
            <a:pPr marL="496888" indent="-496888">
              <a:buClr>
                <a:schemeClr val="tx1"/>
              </a:buClr>
              <a:buFont typeface="Wingdings" charset="2"/>
              <a:buChar char="v"/>
            </a:pPr>
            <a:r>
              <a:rPr lang="fr-FR" dirty="0" smtClean="0"/>
              <a:t>Symbole </a:t>
            </a:r>
            <a:r>
              <a:rPr lang="fr-FR" dirty="0"/>
              <a:t>dessin / </a:t>
            </a:r>
            <a:r>
              <a:rPr lang="fr-FR" dirty="0" smtClean="0"/>
              <a:t>Tex</a:t>
            </a:r>
          </a:p>
          <a:p>
            <a:pPr marL="363538" indent="133350">
              <a:buClr>
                <a:schemeClr val="tx1"/>
              </a:buClr>
              <a:buNone/>
            </a:pPr>
            <a:r>
              <a:rPr lang="fr-FR" u="sng" dirty="0" smtClean="0">
                <a:hlinkClick r:id="rId3"/>
              </a:rPr>
              <a:t>http</a:t>
            </a:r>
            <a:r>
              <a:rPr lang="fr-FR" u="sng" dirty="0">
                <a:hlinkClick r:id="rId3"/>
              </a:rPr>
              <a:t>://</a:t>
            </a:r>
            <a:r>
              <a:rPr lang="fr-FR" u="sng" dirty="0" smtClean="0">
                <a:hlinkClick r:id="rId3"/>
              </a:rPr>
              <a:t>detexify.kirelabs.org/classify.html</a:t>
            </a:r>
            <a:endParaRPr lang="fr-FR" u="sng" dirty="0" smtClean="0"/>
          </a:p>
          <a:p>
            <a:pPr marL="363538" indent="133350">
              <a:buClr>
                <a:schemeClr val="tx1"/>
              </a:buClr>
              <a:buNone/>
            </a:pPr>
            <a:endParaRPr lang="fr-FR" dirty="0"/>
          </a:p>
          <a:p>
            <a:pPr marL="539750" indent="-539750">
              <a:buClr>
                <a:schemeClr val="tx1"/>
              </a:buClr>
              <a:buFont typeface="Wingdings" charset="2"/>
              <a:buChar char="v"/>
            </a:pPr>
            <a:r>
              <a:rPr lang="fr-FR" dirty="0" err="1" smtClean="0"/>
              <a:t>Add</a:t>
            </a:r>
            <a:r>
              <a:rPr lang="fr-FR" dirty="0" smtClean="0"/>
              <a:t> </a:t>
            </a:r>
            <a:r>
              <a:rPr lang="fr-FR" dirty="0" err="1"/>
              <a:t>Ons</a:t>
            </a:r>
            <a:r>
              <a:rPr lang="fr-FR" dirty="0"/>
              <a:t> Navigateur pour Tex et </a:t>
            </a:r>
            <a:r>
              <a:rPr lang="fr-FR" dirty="0" err="1"/>
              <a:t>Plickers</a:t>
            </a:r>
            <a:r>
              <a:rPr lang="fr-FR" dirty="0"/>
              <a:t> </a:t>
            </a:r>
            <a:endParaRPr lang="fr-FR" dirty="0" smtClean="0"/>
          </a:p>
          <a:p>
            <a:pPr marL="0" indent="539750">
              <a:buClr>
                <a:schemeClr val="tx1"/>
              </a:buClr>
              <a:buNone/>
            </a:pPr>
            <a:r>
              <a:rPr lang="fr-FR" u="sng" dirty="0" smtClean="0">
                <a:hlinkClick r:id="rId4"/>
              </a:rPr>
              <a:t>https</a:t>
            </a:r>
            <a:r>
              <a:rPr lang="fr-FR" u="sng" dirty="0">
                <a:hlinkClick r:id="rId4"/>
              </a:rPr>
              <a:t>://github.com/obook/TeXify-Plickers</a:t>
            </a:r>
            <a:endParaRPr lang="fr-FR" dirty="0"/>
          </a:p>
          <a:p>
            <a:endParaRPr lang="fr-FR" dirty="0"/>
          </a:p>
          <a:p>
            <a:endParaRPr lang="fr-FR" dirty="0"/>
          </a:p>
        </p:txBody>
      </p:sp>
    </p:spTree>
    <p:extLst>
      <p:ext uri="{BB962C8B-B14F-4D97-AF65-F5344CB8AC3E}">
        <p14:creationId xmlns:p14="http://schemas.microsoft.com/office/powerpoint/2010/main" val="19090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a:bodyPr>
          <a:lstStyle/>
          <a:p>
            <a:pPr lvl="0"/>
            <a:r>
              <a:rPr lang="fr-FR" sz="4400" dirty="0" smtClean="0"/>
              <a:t>En maternelle et au primaire</a:t>
            </a:r>
            <a:endParaRPr lang="fr-FR" sz="4400" dirty="0"/>
          </a:p>
        </p:txBody>
      </p:sp>
      <p:pic>
        <p:nvPicPr>
          <p:cNvPr id="7" name="Espace réservé du contenu 6" descr="image1.bmp">
            <a:hlinkClick r:id="rId2"/>
          </p:cNvPr>
          <p:cNvPicPr>
            <a:picLocks noGrp="1" noChangeAspect="1"/>
          </p:cNvPicPr>
          <p:nvPr>
            <p:ph sz="half" idx="1"/>
          </p:nvPr>
        </p:nvPicPr>
        <p:blipFill>
          <a:blip r:embed="rId3"/>
          <a:stretch>
            <a:fillRect/>
          </a:stretch>
        </p:blipFill>
        <p:spPr>
          <a:xfrm>
            <a:off x="5273356" y="2500305"/>
            <a:ext cx="3156296" cy="3435657"/>
          </a:xfrm>
        </p:spPr>
      </p:pic>
      <p:sp>
        <p:nvSpPr>
          <p:cNvPr id="11" name="Espace réservé du texte 2"/>
          <p:cNvSpPr txBox="1">
            <a:spLocks/>
          </p:cNvSpPr>
          <p:nvPr/>
        </p:nvSpPr>
        <p:spPr>
          <a:xfrm>
            <a:off x="785786" y="3000372"/>
            <a:ext cx="4500594" cy="2571768"/>
          </a:xfrm>
          <a:prstGeom prst="rect">
            <a:avLst/>
          </a:prstGeom>
        </p:spPr>
        <p:txBody>
          <a:bodyPr vert="horz" lIns="91440" tIns="45720" rIns="91440" bIns="45720" rtlCol="0" anchor="t">
            <a:noAutofit/>
          </a:bodyPr>
          <a:lstStyle/>
          <a:p>
            <a:pPr algn="ctr" defTabSz="457200">
              <a:spcBef>
                <a:spcPct val="20000"/>
              </a:spcBef>
              <a:spcAft>
                <a:spcPts val="600"/>
              </a:spcAft>
              <a:buClr>
                <a:schemeClr val="accent1"/>
              </a:buClr>
              <a:buSzPct val="115000"/>
            </a:pPr>
            <a:r>
              <a:rPr lang="fr-FR" b="1" dirty="0" smtClean="0">
                <a:solidFill>
                  <a:srgbClr val="FF0000"/>
                </a:solidFill>
              </a:rPr>
              <a:t>Les rituels </a:t>
            </a:r>
          </a:p>
          <a:p>
            <a:pPr algn="ctr" defTabSz="457200">
              <a:spcBef>
                <a:spcPct val="20000"/>
              </a:spcBef>
              <a:spcAft>
                <a:spcPts val="600"/>
              </a:spcAft>
              <a:buClr>
                <a:schemeClr val="accent1"/>
              </a:buClr>
              <a:buSzPct val="115000"/>
            </a:pPr>
            <a:r>
              <a:rPr lang="fr-FR" b="1" dirty="0" smtClean="0">
                <a:solidFill>
                  <a:srgbClr val="FF0000"/>
                </a:solidFill>
              </a:rPr>
              <a:t>en maternelle et en élémentaire :</a:t>
            </a:r>
          </a:p>
          <a:p>
            <a:pPr algn="ctr" defTabSz="457200">
              <a:spcBef>
                <a:spcPct val="20000"/>
              </a:spcBef>
              <a:spcAft>
                <a:spcPts val="600"/>
              </a:spcAft>
              <a:buClr>
                <a:schemeClr val="accent1"/>
              </a:buClr>
              <a:buSzPct val="115000"/>
            </a:pPr>
            <a:endParaRPr lang="fr-FR" b="1" dirty="0" smtClean="0"/>
          </a:p>
          <a:p>
            <a:pPr defTabSz="457200">
              <a:spcBef>
                <a:spcPct val="20000"/>
              </a:spcBef>
              <a:spcAft>
                <a:spcPts val="600"/>
              </a:spcAft>
              <a:buClr>
                <a:schemeClr val="accent1"/>
              </a:buClr>
              <a:buSzPct val="115000"/>
            </a:pPr>
            <a:r>
              <a:rPr lang="fr-FR" b="1" dirty="0" smtClean="0">
                <a:solidFill>
                  <a:schemeClr val="tx1">
                    <a:lumMod val="85000"/>
                    <a:lumOff val="15000"/>
                  </a:schemeClr>
                </a:solidFill>
              </a:rPr>
              <a:t>« L’acquisition de ces automatismes est favorisée par la mise en place, dans la durée et sous la conduite du professeur, d’activités »</a:t>
            </a:r>
            <a:endParaRPr kumimoji="0" lang="fr-FR" b="1"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85800"/>
            <a:ext cx="7924800" cy="5486400"/>
          </a:xfrm>
          <a:prstGeom prst="rect">
            <a:avLst/>
          </a:prstGeom>
        </p:spPr>
      </p:pic>
    </p:spTree>
    <p:extLst>
      <p:ext uri="{BB962C8B-B14F-4D97-AF65-F5344CB8AC3E}">
        <p14:creationId xmlns:p14="http://schemas.microsoft.com/office/powerpoint/2010/main" val="15650886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980728"/>
            <a:ext cx="7596884" cy="4896544"/>
          </a:xfrm>
          <a:prstGeom prst="rect">
            <a:avLst/>
          </a:prstGeom>
        </p:spPr>
      </p:pic>
    </p:spTree>
    <p:extLst>
      <p:ext uri="{BB962C8B-B14F-4D97-AF65-F5344CB8AC3E}">
        <p14:creationId xmlns:p14="http://schemas.microsoft.com/office/powerpoint/2010/main" val="1561820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exemples d’outils numériques.</a:t>
            </a:r>
            <a:endParaRPr lang="fr-FR" dirty="0"/>
          </a:p>
        </p:txBody>
      </p:sp>
      <p:sp>
        <p:nvSpPr>
          <p:cNvPr id="3" name="Espace réservé du contenu 2"/>
          <p:cNvSpPr>
            <a:spLocks noGrp="1"/>
          </p:cNvSpPr>
          <p:nvPr>
            <p:ph idx="1"/>
          </p:nvPr>
        </p:nvSpPr>
        <p:spPr/>
        <p:txBody>
          <a:bodyPr/>
          <a:lstStyle/>
          <a:p>
            <a:pPr>
              <a:buClr>
                <a:schemeClr val="tx1"/>
              </a:buClr>
              <a:buFont typeface="Wingdings" charset="2"/>
              <a:buChar char="v"/>
            </a:pPr>
            <a:r>
              <a:rPr lang="fr-FR" dirty="0" smtClean="0"/>
              <a:t>   </a:t>
            </a:r>
            <a:r>
              <a:rPr lang="fr-FR" dirty="0" err="1" smtClean="0">
                <a:hlinkClick r:id="rId2"/>
              </a:rPr>
              <a:t>Plickers</a:t>
            </a:r>
            <a:endParaRPr lang="fr-FR" dirty="0" smtClean="0"/>
          </a:p>
          <a:p>
            <a:pPr>
              <a:buClr>
                <a:schemeClr val="tx1"/>
              </a:buClr>
              <a:buFont typeface="Wingdings" charset="2"/>
              <a:buChar char="v"/>
            </a:pPr>
            <a:r>
              <a:rPr lang="fr-FR" dirty="0"/>
              <a:t> </a:t>
            </a:r>
            <a:r>
              <a:rPr lang="fr-FR" dirty="0" smtClean="0"/>
              <a:t>  Pronote</a:t>
            </a:r>
            <a:endParaRPr lang="fr-FR" dirty="0"/>
          </a:p>
        </p:txBody>
      </p:sp>
    </p:spTree>
    <p:extLst>
      <p:ext uri="{BB962C8B-B14F-4D97-AF65-F5344CB8AC3E}">
        <p14:creationId xmlns:p14="http://schemas.microsoft.com/office/powerpoint/2010/main" val="6629142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a:t>
            </a:r>
            <a:r>
              <a:rPr lang="fr-FR" smtClean="0"/>
              <a:t>exemples d’outils numériques</a:t>
            </a:r>
            <a:r>
              <a:rPr lang="fr-FR" dirty="0" smtClean="0"/>
              <a:t>.</a:t>
            </a:r>
            <a:endParaRPr lang="fr-FR" dirty="0"/>
          </a:p>
        </p:txBody>
      </p:sp>
      <p:sp>
        <p:nvSpPr>
          <p:cNvPr id="3" name="Espace réservé du contenu 2"/>
          <p:cNvSpPr>
            <a:spLocks noGrp="1"/>
          </p:cNvSpPr>
          <p:nvPr>
            <p:ph idx="1"/>
          </p:nvPr>
        </p:nvSpPr>
        <p:spPr/>
        <p:txBody>
          <a:bodyPr/>
          <a:lstStyle/>
          <a:p>
            <a:pPr>
              <a:buClr>
                <a:schemeClr val="tx1"/>
              </a:buClr>
              <a:buFont typeface="Wingdings" charset="2"/>
              <a:buChar char="v"/>
            </a:pPr>
            <a:r>
              <a:rPr lang="fr-FR" dirty="0" smtClean="0"/>
              <a:t>   </a:t>
            </a:r>
            <a:r>
              <a:rPr lang="fr-FR" dirty="0" err="1" smtClean="0">
                <a:hlinkClick r:id="rId2"/>
              </a:rPr>
              <a:t>Plickers</a:t>
            </a:r>
            <a:endParaRPr lang="fr-FR" dirty="0" smtClean="0"/>
          </a:p>
          <a:p>
            <a:pPr>
              <a:buClr>
                <a:schemeClr val="tx1"/>
              </a:buClr>
              <a:buFont typeface="Wingdings" charset="2"/>
              <a:buChar char="v"/>
            </a:pPr>
            <a:r>
              <a:rPr lang="fr-FR" dirty="0"/>
              <a:t> </a:t>
            </a:r>
            <a:r>
              <a:rPr lang="fr-FR" dirty="0" smtClean="0"/>
              <a:t>  Pronote</a:t>
            </a:r>
            <a:endParaRPr lang="fr-FR" dirty="0"/>
          </a:p>
          <a:p>
            <a:pPr>
              <a:buClr>
                <a:schemeClr val="tx1"/>
              </a:buClr>
              <a:buFont typeface="Wingdings" charset="2"/>
              <a:buChar char="v"/>
            </a:pPr>
            <a:r>
              <a:rPr lang="fr-FR" dirty="0" smtClean="0"/>
              <a:t>    </a:t>
            </a:r>
            <a:r>
              <a:rPr lang="fr-FR" dirty="0" smtClean="0">
                <a:hlinkClick r:id="rId3"/>
              </a:rPr>
              <a:t>L’ENT</a:t>
            </a:r>
            <a:endParaRPr lang="fr-FR" dirty="0" smtClean="0"/>
          </a:p>
        </p:txBody>
      </p:sp>
    </p:spTree>
    <p:extLst>
      <p:ext uri="{BB962C8B-B14F-4D97-AF65-F5344CB8AC3E}">
        <p14:creationId xmlns:p14="http://schemas.microsoft.com/office/powerpoint/2010/main" val="350380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a:t>
            </a:r>
            <a:r>
              <a:rPr lang="fr-FR" smtClean="0"/>
              <a:t>exemples d’outils numériques</a:t>
            </a:r>
            <a:r>
              <a:rPr lang="fr-FR" dirty="0" smtClean="0"/>
              <a:t>.</a:t>
            </a:r>
            <a:endParaRPr lang="fr-FR" dirty="0"/>
          </a:p>
        </p:txBody>
      </p:sp>
      <p:sp>
        <p:nvSpPr>
          <p:cNvPr id="3" name="Espace réservé du contenu 2"/>
          <p:cNvSpPr>
            <a:spLocks noGrp="1"/>
          </p:cNvSpPr>
          <p:nvPr>
            <p:ph idx="1"/>
          </p:nvPr>
        </p:nvSpPr>
        <p:spPr/>
        <p:txBody>
          <a:bodyPr/>
          <a:lstStyle/>
          <a:p>
            <a:pPr>
              <a:buClr>
                <a:schemeClr val="tx1"/>
              </a:buClr>
              <a:buFont typeface="Wingdings" charset="2"/>
              <a:buChar char="v"/>
            </a:pPr>
            <a:r>
              <a:rPr lang="fr-FR" dirty="0" smtClean="0"/>
              <a:t>   </a:t>
            </a:r>
            <a:r>
              <a:rPr lang="fr-FR" dirty="0" err="1" smtClean="0">
                <a:hlinkClick r:id="rId2"/>
              </a:rPr>
              <a:t>Plickers</a:t>
            </a:r>
            <a:endParaRPr lang="fr-FR" dirty="0" smtClean="0"/>
          </a:p>
          <a:p>
            <a:pPr>
              <a:buClr>
                <a:schemeClr val="tx1"/>
              </a:buClr>
              <a:buFont typeface="Wingdings" charset="2"/>
              <a:buChar char="v"/>
            </a:pPr>
            <a:r>
              <a:rPr lang="fr-FR" dirty="0"/>
              <a:t> </a:t>
            </a:r>
            <a:r>
              <a:rPr lang="fr-FR" dirty="0" smtClean="0"/>
              <a:t>  Pronote</a:t>
            </a:r>
            <a:endParaRPr lang="fr-FR" dirty="0"/>
          </a:p>
          <a:p>
            <a:pPr>
              <a:buClr>
                <a:schemeClr val="tx1"/>
              </a:buClr>
              <a:buFont typeface="Wingdings" charset="2"/>
              <a:buChar char="v"/>
            </a:pPr>
            <a:r>
              <a:rPr lang="fr-FR" dirty="0" smtClean="0"/>
              <a:t>    </a:t>
            </a:r>
            <a:r>
              <a:rPr lang="fr-FR" dirty="0" smtClean="0">
                <a:hlinkClick r:id="rId3"/>
              </a:rPr>
              <a:t>L’ENT</a:t>
            </a:r>
            <a:endParaRPr lang="fr-FR" dirty="0" smtClean="0"/>
          </a:p>
          <a:p>
            <a:pPr>
              <a:buClr>
                <a:schemeClr val="tx1"/>
              </a:buClr>
              <a:buFont typeface="Wingdings" charset="2"/>
              <a:buChar char="v"/>
            </a:pPr>
            <a:r>
              <a:rPr lang="fr-FR" dirty="0"/>
              <a:t> </a:t>
            </a:r>
            <a:r>
              <a:rPr lang="fr-FR" dirty="0" smtClean="0"/>
              <a:t>   </a:t>
            </a:r>
            <a:r>
              <a:rPr lang="fr-FR" dirty="0" smtClean="0">
                <a:hlinkClick r:id="rId4"/>
              </a:rPr>
              <a:t>WIMS</a:t>
            </a:r>
            <a:endParaRPr lang="fr-FR" dirty="0" smtClean="0"/>
          </a:p>
        </p:txBody>
      </p:sp>
    </p:spTree>
    <p:extLst>
      <p:ext uri="{BB962C8B-B14F-4D97-AF65-F5344CB8AC3E}">
        <p14:creationId xmlns:p14="http://schemas.microsoft.com/office/powerpoint/2010/main" val="4744240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a:t>
            </a:r>
            <a:r>
              <a:rPr lang="fr-FR" smtClean="0"/>
              <a:t>exemples d’outils numériques</a:t>
            </a:r>
            <a:r>
              <a:rPr lang="fr-FR" dirty="0" smtClean="0"/>
              <a:t>.</a:t>
            </a:r>
            <a:endParaRPr lang="fr-FR" dirty="0"/>
          </a:p>
        </p:txBody>
      </p:sp>
      <p:sp>
        <p:nvSpPr>
          <p:cNvPr id="3" name="Espace réservé du contenu 2"/>
          <p:cNvSpPr>
            <a:spLocks noGrp="1"/>
          </p:cNvSpPr>
          <p:nvPr>
            <p:ph idx="1"/>
          </p:nvPr>
        </p:nvSpPr>
        <p:spPr/>
        <p:txBody>
          <a:bodyPr/>
          <a:lstStyle/>
          <a:p>
            <a:pPr>
              <a:buClr>
                <a:schemeClr val="tx1"/>
              </a:buClr>
              <a:buFont typeface="Wingdings" charset="2"/>
              <a:buChar char="v"/>
            </a:pPr>
            <a:r>
              <a:rPr lang="fr-FR" dirty="0" smtClean="0"/>
              <a:t>   </a:t>
            </a:r>
            <a:r>
              <a:rPr lang="fr-FR" dirty="0" err="1" smtClean="0">
                <a:hlinkClick r:id="rId2"/>
              </a:rPr>
              <a:t>Plickers</a:t>
            </a:r>
            <a:endParaRPr lang="fr-FR" dirty="0" smtClean="0"/>
          </a:p>
          <a:p>
            <a:pPr>
              <a:buClr>
                <a:schemeClr val="tx1"/>
              </a:buClr>
              <a:buFont typeface="Wingdings" charset="2"/>
              <a:buChar char="v"/>
            </a:pPr>
            <a:r>
              <a:rPr lang="fr-FR" dirty="0"/>
              <a:t> </a:t>
            </a:r>
            <a:r>
              <a:rPr lang="fr-FR" dirty="0" smtClean="0"/>
              <a:t>  Pronote</a:t>
            </a:r>
            <a:endParaRPr lang="fr-FR" dirty="0"/>
          </a:p>
          <a:p>
            <a:pPr>
              <a:buClr>
                <a:schemeClr val="tx1"/>
              </a:buClr>
              <a:buFont typeface="Wingdings" charset="2"/>
              <a:buChar char="v"/>
            </a:pPr>
            <a:r>
              <a:rPr lang="fr-FR" dirty="0" smtClean="0"/>
              <a:t>    </a:t>
            </a:r>
            <a:r>
              <a:rPr lang="fr-FR" dirty="0" smtClean="0">
                <a:hlinkClick r:id="rId3"/>
              </a:rPr>
              <a:t>L’ENT</a:t>
            </a:r>
            <a:endParaRPr lang="fr-FR" dirty="0" smtClean="0"/>
          </a:p>
          <a:p>
            <a:pPr>
              <a:buClr>
                <a:schemeClr val="tx1"/>
              </a:buClr>
              <a:buFont typeface="Wingdings" charset="2"/>
              <a:buChar char="v"/>
            </a:pPr>
            <a:r>
              <a:rPr lang="fr-FR" dirty="0"/>
              <a:t> </a:t>
            </a:r>
            <a:r>
              <a:rPr lang="fr-FR" dirty="0" smtClean="0"/>
              <a:t>   </a:t>
            </a:r>
            <a:r>
              <a:rPr lang="fr-FR" dirty="0" smtClean="0">
                <a:hlinkClick r:id="rId4"/>
              </a:rPr>
              <a:t>WIMS</a:t>
            </a:r>
            <a:endParaRPr lang="fr-FR" dirty="0" smtClean="0"/>
          </a:p>
          <a:p>
            <a:pPr>
              <a:buClr>
                <a:schemeClr val="tx1"/>
              </a:buClr>
              <a:buFont typeface="Wingdings" charset="2"/>
              <a:buChar char="v"/>
            </a:pPr>
            <a:r>
              <a:rPr lang="fr-FR" dirty="0" smtClean="0"/>
              <a:t>    </a:t>
            </a:r>
            <a:r>
              <a:rPr lang="fr-FR" dirty="0" smtClean="0">
                <a:hlinkClick r:id="rId5"/>
              </a:rPr>
              <a:t>ANKI</a:t>
            </a:r>
            <a:endParaRPr lang="fr-FR" dirty="0" smtClean="0"/>
          </a:p>
        </p:txBody>
      </p:sp>
    </p:spTree>
    <p:extLst>
      <p:ext uri="{BB962C8B-B14F-4D97-AF65-F5344CB8AC3E}">
        <p14:creationId xmlns:p14="http://schemas.microsoft.com/office/powerpoint/2010/main" val="382942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Quelques </a:t>
            </a:r>
            <a:r>
              <a:rPr lang="fr-FR" smtClean="0"/>
              <a:t>exemples d’outils numériques</a:t>
            </a:r>
            <a:r>
              <a:rPr lang="fr-FR" dirty="0" smtClean="0"/>
              <a:t>.</a:t>
            </a:r>
            <a:endParaRPr lang="fr-FR" dirty="0"/>
          </a:p>
        </p:txBody>
      </p:sp>
      <p:sp>
        <p:nvSpPr>
          <p:cNvPr id="3" name="Espace réservé du contenu 2"/>
          <p:cNvSpPr>
            <a:spLocks noGrp="1"/>
          </p:cNvSpPr>
          <p:nvPr>
            <p:ph idx="1"/>
          </p:nvPr>
        </p:nvSpPr>
        <p:spPr/>
        <p:txBody>
          <a:bodyPr/>
          <a:lstStyle/>
          <a:p>
            <a:pPr>
              <a:buClr>
                <a:schemeClr val="tx1"/>
              </a:buClr>
              <a:buFont typeface="Wingdings" charset="2"/>
              <a:buChar char="v"/>
            </a:pPr>
            <a:r>
              <a:rPr lang="fr-FR" dirty="0" smtClean="0"/>
              <a:t>   </a:t>
            </a:r>
            <a:r>
              <a:rPr lang="fr-FR" dirty="0" err="1" smtClean="0">
                <a:hlinkClick r:id="rId2"/>
              </a:rPr>
              <a:t>Plickers</a:t>
            </a:r>
            <a:endParaRPr lang="fr-FR" dirty="0" smtClean="0"/>
          </a:p>
          <a:p>
            <a:pPr>
              <a:buClr>
                <a:schemeClr val="tx1"/>
              </a:buClr>
              <a:buFont typeface="Wingdings" charset="2"/>
              <a:buChar char="v"/>
            </a:pPr>
            <a:r>
              <a:rPr lang="fr-FR" dirty="0"/>
              <a:t> </a:t>
            </a:r>
            <a:r>
              <a:rPr lang="fr-FR" dirty="0" smtClean="0"/>
              <a:t>  Pronote</a:t>
            </a:r>
            <a:endParaRPr lang="fr-FR" dirty="0"/>
          </a:p>
          <a:p>
            <a:pPr>
              <a:buClr>
                <a:schemeClr val="tx1"/>
              </a:buClr>
              <a:buFont typeface="Wingdings" charset="2"/>
              <a:buChar char="v"/>
            </a:pPr>
            <a:r>
              <a:rPr lang="fr-FR" dirty="0" smtClean="0"/>
              <a:t>    </a:t>
            </a:r>
            <a:r>
              <a:rPr lang="fr-FR" dirty="0" smtClean="0">
                <a:hlinkClick r:id="rId3"/>
              </a:rPr>
              <a:t>L’ENT</a:t>
            </a:r>
            <a:endParaRPr lang="fr-FR" dirty="0" smtClean="0"/>
          </a:p>
          <a:p>
            <a:pPr>
              <a:buClr>
                <a:schemeClr val="tx1"/>
              </a:buClr>
              <a:buFont typeface="Wingdings" charset="2"/>
              <a:buChar char="v"/>
            </a:pPr>
            <a:r>
              <a:rPr lang="fr-FR" dirty="0"/>
              <a:t> </a:t>
            </a:r>
            <a:r>
              <a:rPr lang="fr-FR" dirty="0" smtClean="0"/>
              <a:t>   </a:t>
            </a:r>
            <a:r>
              <a:rPr lang="fr-FR" dirty="0" smtClean="0">
                <a:hlinkClick r:id="rId4"/>
              </a:rPr>
              <a:t>WIMS</a:t>
            </a:r>
            <a:endParaRPr lang="fr-FR" dirty="0" smtClean="0"/>
          </a:p>
          <a:p>
            <a:pPr>
              <a:buClr>
                <a:schemeClr val="tx1"/>
              </a:buClr>
              <a:buFont typeface="Wingdings" charset="2"/>
              <a:buChar char="v"/>
            </a:pPr>
            <a:r>
              <a:rPr lang="fr-FR" dirty="0" smtClean="0"/>
              <a:t>    </a:t>
            </a:r>
            <a:r>
              <a:rPr lang="fr-FR" dirty="0" smtClean="0">
                <a:hlinkClick r:id="rId5"/>
              </a:rPr>
              <a:t>ANKI</a:t>
            </a:r>
            <a:endParaRPr lang="fr-FR" dirty="0" smtClean="0"/>
          </a:p>
          <a:p>
            <a:pPr>
              <a:buClr>
                <a:schemeClr val="tx1"/>
              </a:buClr>
              <a:buFont typeface="Wingdings" charset="2"/>
              <a:buChar char="v"/>
            </a:pPr>
            <a:r>
              <a:rPr lang="fr-FR" dirty="0"/>
              <a:t> </a:t>
            </a:r>
            <a:r>
              <a:rPr lang="fr-FR" dirty="0" smtClean="0"/>
              <a:t>   </a:t>
            </a:r>
            <a:r>
              <a:rPr lang="fr-FR" dirty="0" smtClean="0">
                <a:hlinkClick r:id="rId6"/>
              </a:rPr>
              <a:t>KAHOOT</a:t>
            </a:r>
            <a:endParaRPr lang="fr-FR" dirty="0" smtClean="0"/>
          </a:p>
        </p:txBody>
      </p:sp>
    </p:spTree>
    <p:extLst>
      <p:ext uri="{BB962C8B-B14F-4D97-AF65-F5344CB8AC3E}">
        <p14:creationId xmlns:p14="http://schemas.microsoft.com/office/powerpoint/2010/main" val="385996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a:bodyPr>
          <a:lstStyle/>
          <a:p>
            <a:pPr lvl="0"/>
            <a:r>
              <a:rPr lang="fr-FR" sz="4400" dirty="0" smtClean="0"/>
              <a:t>Au collège</a:t>
            </a:r>
            <a:endParaRPr lang="fr-FR" sz="4400" dirty="0"/>
          </a:p>
        </p:txBody>
      </p:sp>
      <p:sp>
        <p:nvSpPr>
          <p:cNvPr id="11" name="Espace réservé du texte 2"/>
          <p:cNvSpPr txBox="1">
            <a:spLocks/>
          </p:cNvSpPr>
          <p:nvPr/>
        </p:nvSpPr>
        <p:spPr>
          <a:xfrm>
            <a:off x="857224" y="2643182"/>
            <a:ext cx="7143800" cy="3571900"/>
          </a:xfrm>
          <a:prstGeom prst="rect">
            <a:avLst/>
          </a:prstGeom>
        </p:spPr>
        <p:txBody>
          <a:bodyPr vert="horz" lIns="91440" tIns="45720" rIns="91440" bIns="45720" rtlCol="0" anchor="t">
            <a:noAutofit/>
          </a:bodyPr>
          <a:lstStyle/>
          <a:p>
            <a:pPr algn="ctr" defTabSz="457200">
              <a:spcBef>
                <a:spcPct val="20000"/>
              </a:spcBef>
              <a:spcAft>
                <a:spcPts val="600"/>
              </a:spcAft>
              <a:buClr>
                <a:schemeClr val="accent1"/>
              </a:buClr>
              <a:buSzPct val="115000"/>
            </a:pPr>
            <a:r>
              <a:rPr lang="fr-FR" b="1" dirty="0" smtClean="0">
                <a:solidFill>
                  <a:srgbClr val="FF0000"/>
                </a:solidFill>
              </a:rPr>
              <a:t>Au cycle 4</a:t>
            </a:r>
          </a:p>
          <a:p>
            <a:r>
              <a:rPr lang="fr-FR" b="1" i="1" dirty="0" smtClean="0">
                <a:latin typeface="Times New Roman" pitchFamily="18" charset="0"/>
                <a:cs typeface="Times New Roman" pitchFamily="18" charset="0"/>
              </a:rPr>
              <a:t>« La résolution de problèmes nécessite </a:t>
            </a:r>
            <a:r>
              <a:rPr lang="fr-FR" i="1" dirty="0" smtClean="0">
                <a:latin typeface="Times New Roman" pitchFamily="18" charset="0"/>
                <a:cs typeface="Times New Roman" pitchFamily="18" charset="0"/>
              </a:rPr>
              <a:t>de disposer </a:t>
            </a:r>
            <a:r>
              <a:rPr lang="fr-FR" b="1" i="1" dirty="0" smtClean="0">
                <a:latin typeface="Times New Roman" pitchFamily="18" charset="0"/>
                <a:cs typeface="Times New Roman" pitchFamily="18" charset="0"/>
              </a:rPr>
              <a:t>d’automatismes (corpus de connaissances et de procédures </a:t>
            </a:r>
            <a:r>
              <a:rPr lang="fr-FR" i="1" dirty="0" smtClean="0">
                <a:latin typeface="Times New Roman" pitchFamily="18" charset="0"/>
                <a:cs typeface="Times New Roman" pitchFamily="18" charset="0"/>
              </a:rPr>
              <a:t>automatisées immédiatement disponibles en mémoire). À la fin de l’explicitation des attendus de fin de cycle de chacun des quatre premiers thèmes du programme figure </a:t>
            </a:r>
            <a:r>
              <a:rPr lang="fr-FR" i="1" dirty="0" smtClean="0">
                <a:latin typeface="Times New Roman" pitchFamily="18" charset="0"/>
                <a:cs typeface="Times New Roman" pitchFamily="18" charset="0"/>
                <a:hlinkClick r:id="rId2" action="ppaction://hlinkfile"/>
              </a:rPr>
              <a:t>une liste de ces automatismes à développer par les élèves. </a:t>
            </a:r>
            <a:r>
              <a:rPr lang="fr-FR" i="1" dirty="0" smtClean="0">
                <a:latin typeface="Times New Roman" pitchFamily="18" charset="0"/>
                <a:cs typeface="Times New Roman" pitchFamily="18" charset="0"/>
              </a:rPr>
              <a:t>L’acquisition de ces automatismes est favorisée par la mise en place d’activités rituelles, notamment de calcul (mental ou réfléchi), ayant pour double objectif la stabilisation et la pérennisation des connaissances, des procédures et des stratégies. »</a:t>
            </a:r>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lang="fr-FR" b="1" dirty="0" smtClean="0"/>
          </a:p>
          <a:p>
            <a:pPr algn="ctr" defTabSz="457200">
              <a:spcBef>
                <a:spcPct val="20000"/>
              </a:spcBef>
              <a:spcAft>
                <a:spcPts val="600"/>
              </a:spcAft>
              <a:buClr>
                <a:schemeClr val="accent1"/>
              </a:buClr>
              <a:buSzPct val="115000"/>
            </a:pPr>
            <a:endParaRPr lang="fr-FR"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p:txBody>
          <a:bodyPr>
            <a:normAutofit fontScale="90000"/>
          </a:bodyPr>
          <a:lstStyle/>
          <a:p>
            <a:pPr marL="571500" lvl="0" indent="-571500">
              <a:defRPr/>
            </a:pPr>
            <a:r>
              <a:rPr lang="fr-FR" sz="4400" dirty="0" smtClean="0"/>
              <a:t>En seconde </a:t>
            </a:r>
            <a:br>
              <a:rPr lang="fr-FR" sz="4400" dirty="0" smtClean="0"/>
            </a:br>
            <a:r>
              <a:rPr lang="fr-FR" sz="4400" dirty="0" smtClean="0"/>
              <a:t>et première générale</a:t>
            </a:r>
            <a:endParaRPr lang="fr-FR" sz="4400" dirty="0"/>
          </a:p>
        </p:txBody>
      </p:sp>
      <p:sp>
        <p:nvSpPr>
          <p:cNvPr id="11" name="Espace réservé du texte 2"/>
          <p:cNvSpPr txBox="1">
            <a:spLocks/>
          </p:cNvSpPr>
          <p:nvPr/>
        </p:nvSpPr>
        <p:spPr>
          <a:xfrm>
            <a:off x="928662" y="2428868"/>
            <a:ext cx="7143800" cy="3571900"/>
          </a:xfrm>
          <a:prstGeom prst="rect">
            <a:avLst/>
          </a:prstGeom>
        </p:spPr>
        <p:txBody>
          <a:bodyPr vert="horz" lIns="91440" tIns="45720" rIns="91440" bIns="45720" rtlCol="0" anchor="t">
            <a:noAutofit/>
          </a:bodyPr>
          <a:lstStyle/>
          <a:p>
            <a:pPr defTabSz="457200">
              <a:spcBef>
                <a:spcPct val="20000"/>
              </a:spcBef>
              <a:spcAft>
                <a:spcPts val="600"/>
              </a:spcAft>
              <a:buSzPct val="115000"/>
              <a:buFont typeface="Wingdings" pitchFamily="2" charset="2"/>
              <a:buChar char="v"/>
            </a:pPr>
            <a:r>
              <a:rPr lang="fr-FR" b="1" dirty="0" smtClean="0"/>
              <a:t>    </a:t>
            </a:r>
            <a:r>
              <a:rPr lang="fr-FR" b="1" dirty="0" smtClean="0">
                <a:solidFill>
                  <a:srgbClr val="FF0000"/>
                </a:solidFill>
              </a:rPr>
              <a:t>Dans le cadre de la résolution de problème :</a:t>
            </a:r>
          </a:p>
          <a:p>
            <a:endParaRPr lang="fr-FR"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qu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que">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1609</TotalTime>
  <Words>1009</Words>
  <Application>Microsoft Macintosh PowerPoint</Application>
  <PresentationFormat>Présentation à l'écran (4:3)</PresentationFormat>
  <Paragraphs>275</Paragraphs>
  <Slides>76</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76</vt:i4>
      </vt:variant>
    </vt:vector>
  </HeadingPairs>
  <TitlesOfParts>
    <vt:vector size="84" baseType="lpstr">
      <vt:lpstr>Calibri</vt:lpstr>
      <vt:lpstr>Cambria Math</vt:lpstr>
      <vt:lpstr>Garamond</vt:lpstr>
      <vt:lpstr>Mangal</vt:lpstr>
      <vt:lpstr>Times New Roman</vt:lpstr>
      <vt:lpstr>Wingdings</vt:lpstr>
      <vt:lpstr>Arial</vt:lpstr>
      <vt:lpstr>Organique</vt:lpstr>
      <vt:lpstr>Atelier  automatismes</vt:lpstr>
      <vt:lpstr> Que préconisent les programmes?  </vt:lpstr>
      <vt:lpstr>En maternelle et au primaire</vt:lpstr>
      <vt:lpstr>En maternelle et au primaire</vt:lpstr>
      <vt:lpstr>En maternelle et au primaire</vt:lpstr>
      <vt:lpstr>En maternelle et au primaire</vt:lpstr>
      <vt:lpstr>En maternelle et au primaire</vt:lpstr>
      <vt:lpstr>Au collège</vt:lpstr>
      <vt:lpstr>En seconde  et première générale</vt:lpstr>
      <vt:lpstr>En seconde  et première générale</vt:lpstr>
      <vt:lpstr>En seconde  et première générale</vt:lpstr>
      <vt:lpstr>En seconde  et première générale</vt:lpstr>
      <vt:lpstr>En seconde  et première générale</vt:lpstr>
      <vt:lpstr>En seconde  et première générale</vt:lpstr>
      <vt:lpstr>En première technologique</vt:lpstr>
      <vt:lpstr>En première technologique</vt:lpstr>
      <vt:lpstr>En première technologique</vt:lpstr>
      <vt:lpstr>En première technologique</vt:lpstr>
      <vt:lpstr>En première technologique</vt:lpstr>
      <vt:lpstr>En première technologique</vt:lpstr>
      <vt:lpstr>En première technologique</vt:lpstr>
      <vt:lpstr>Un outil privilégié….</vt:lpstr>
      <vt:lpstr>Questions « flash »</vt:lpstr>
      <vt:lpstr> A quelle fréquence ?  Avec quelles modalités ?  Quels sont les objectifs visés ?  </vt:lpstr>
      <vt:lpstr>Présentation PowerPoint</vt:lpstr>
      <vt:lpstr>Présentation PowerPoint</vt:lpstr>
      <vt:lpstr>Présentation PowerPoint</vt:lpstr>
      <vt:lpstr>Présentation PowerPoint</vt:lpstr>
      <vt:lpstr>Présentation PowerPoint</vt:lpstr>
      <vt:lpstr>Présentation PowerPoint</vt:lpstr>
      <vt:lpstr> Quels sont les objectifs visés ? </vt:lpstr>
      <vt:lpstr> Quels sont les objectifs visés ? </vt:lpstr>
      <vt:lpstr> Quels sont les objectifs visés ? </vt:lpstr>
      <vt:lpstr> Quels sont les objectifs visés ? </vt:lpstr>
      <vt:lpstr> Quels sont les objectifs visés ? </vt:lpstr>
      <vt:lpstr> Quels sont les objectifs visés ? </vt:lpstr>
      <vt:lpstr> Les écueils et dérives possibles </vt:lpstr>
      <vt:lpstr> Les écueils et dérives possibles </vt:lpstr>
      <vt:lpstr> Les écueils et dérives possibles </vt:lpstr>
      <vt:lpstr> Les écueils et dérives possibles </vt:lpstr>
      <vt:lpstr> Quelle trace écrite? </vt:lpstr>
      <vt:lpstr> Quelle trace écrite? </vt:lpstr>
      <vt:lpstr> Quelle trace écrite ? </vt:lpstr>
      <vt:lpstr> Quelle trace écrite ? </vt:lpstr>
      <vt:lpstr> Quelle évaluation ? </vt:lpstr>
      <vt:lpstr> Quelle évaluation ? </vt:lpstr>
      <vt:lpstr> Quelle évaluation ? </vt:lpstr>
      <vt:lpstr> Exemples d’outils possibles </vt:lpstr>
      <vt:lpstr>Question du jour</vt:lpstr>
      <vt:lpstr>Trois minutes, trois questions</vt:lpstr>
      <vt:lpstr>Présentation PowerPoint</vt:lpstr>
      <vt:lpstr>Présentation PowerPoint</vt:lpstr>
      <vt:lpstr>Présentation PowerPoint</vt:lpstr>
      <vt:lpstr>Présentation PowerPoint</vt:lpstr>
      <vt:lpstr>Présentation PowerPoint</vt:lpstr>
      <vt:lpstr>Présentation PowerPoint</vt:lpstr>
      <vt:lpstr>Document-réponse     </vt:lpstr>
      <vt:lpstr>Boîte à questions…</vt:lpstr>
      <vt:lpstr>…contenant des questions mises au point par les élèves</vt:lpstr>
      <vt:lpstr>Carte mentale       </vt:lpstr>
      <vt:lpstr>Grille d’auto-évaluation</vt:lpstr>
      <vt:lpstr>Quelques ressources :</vt:lpstr>
      <vt:lpstr>Quelques ressources</vt:lpstr>
      <vt:lpstr>Quelques ressources</vt:lpstr>
      <vt:lpstr>Quelques ressources</vt:lpstr>
      <vt:lpstr>Quelques exemples d’outils numériques.</vt:lpstr>
      <vt:lpstr>Présentation PowerPoint</vt:lpstr>
      <vt:lpstr>Présentation PowerPoint</vt:lpstr>
      <vt:lpstr>Plickers</vt:lpstr>
      <vt:lpstr>Présentation PowerPoint</vt:lpstr>
      <vt:lpstr>Présentation PowerPoint</vt:lpstr>
      <vt:lpstr>Quelques exemples d’outils numériques.</vt:lpstr>
      <vt:lpstr>Quelques exemples d’outils numériques.</vt:lpstr>
      <vt:lpstr>Quelques exemples d’outils numériques.</vt:lpstr>
      <vt:lpstr>Quelques exemples d’outils numériques.</vt:lpstr>
      <vt:lpstr>Quelques exemples d’outils numériques.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automatismes</dc:title>
  <dc:creator>Olivier</dc:creator>
  <cp:lastModifiedBy>Utilisateur de Microsoft Office</cp:lastModifiedBy>
  <cp:revision>109</cp:revision>
  <dcterms:created xsi:type="dcterms:W3CDTF">2019-03-20T11:03:58Z</dcterms:created>
  <dcterms:modified xsi:type="dcterms:W3CDTF">2019-05-29T20:35:15Z</dcterms:modified>
</cp:coreProperties>
</file>